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media/image1.jpeg" ContentType="image/jpeg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71500" rtl="0" fontAlgn="auto" latinLnBrk="0" hangingPunct="0">
      <a:lnSpc>
        <a:spcPct val="100000"/>
      </a:lnSpc>
      <a:spcBef>
        <a:spcPts val="0"/>
      </a:spcBef>
      <a:spcAft>
        <a:spcPts val="0"/>
      </a:spcAft>
      <a:buClr>
        <a:srgbClr val="A29A85"/>
      </a:buClr>
      <a:buSzTx/>
      <a:buFontTx/>
      <a:buNone/>
      <a:tabLst/>
      <a:defRPr b="0" baseline="0" cap="none" i="0" spc="154" strike="noStrike" sz="2200" u="none" kumimoji="0" normalizeH="0">
        <a:ln>
          <a:noFill/>
        </a:ln>
        <a:solidFill>
          <a:srgbClr val="013B5A"/>
        </a:solidFill>
        <a:effectLst>
          <a:outerShdw sx="100000" sy="100000" kx="0" ky="0" algn="b" rotWithShape="0" blurRad="25400" dist="12700" dir="13500000">
            <a:srgbClr val="FFFFFF"/>
          </a:outerShdw>
        </a:effectLst>
        <a:uFillTx/>
        <a:latin typeface="DIN Condensed Bold"/>
        <a:ea typeface="DIN Condensed Bold"/>
        <a:cs typeface="DIN Condensed Bold"/>
        <a:sym typeface="DIN Condensed Bold"/>
      </a:defRPr>
    </a:lvl1pPr>
    <a:lvl2pPr marL="0" marR="0" indent="342900" algn="ctr" defTabSz="571500" rtl="0" fontAlgn="auto" latinLnBrk="0" hangingPunct="0">
      <a:lnSpc>
        <a:spcPct val="100000"/>
      </a:lnSpc>
      <a:spcBef>
        <a:spcPts val="0"/>
      </a:spcBef>
      <a:spcAft>
        <a:spcPts val="0"/>
      </a:spcAft>
      <a:buClr>
        <a:srgbClr val="A29A85"/>
      </a:buClr>
      <a:buSzTx/>
      <a:buFontTx/>
      <a:buNone/>
      <a:tabLst/>
      <a:defRPr b="0" baseline="0" cap="none" i="0" spc="154" strike="noStrike" sz="2200" u="none" kumimoji="0" normalizeH="0">
        <a:ln>
          <a:noFill/>
        </a:ln>
        <a:solidFill>
          <a:srgbClr val="013B5A"/>
        </a:solidFill>
        <a:effectLst>
          <a:outerShdw sx="100000" sy="100000" kx="0" ky="0" algn="b" rotWithShape="0" blurRad="25400" dist="12700" dir="13500000">
            <a:srgbClr val="FFFFFF"/>
          </a:outerShdw>
        </a:effectLst>
        <a:uFillTx/>
        <a:latin typeface="DIN Condensed Bold"/>
        <a:ea typeface="DIN Condensed Bold"/>
        <a:cs typeface="DIN Condensed Bold"/>
        <a:sym typeface="DIN Condensed Bold"/>
      </a:defRPr>
    </a:lvl2pPr>
    <a:lvl3pPr marL="0" marR="0" indent="685800" algn="ctr" defTabSz="571500" rtl="0" fontAlgn="auto" latinLnBrk="0" hangingPunct="0">
      <a:lnSpc>
        <a:spcPct val="100000"/>
      </a:lnSpc>
      <a:spcBef>
        <a:spcPts val="0"/>
      </a:spcBef>
      <a:spcAft>
        <a:spcPts val="0"/>
      </a:spcAft>
      <a:buClr>
        <a:srgbClr val="A29A85"/>
      </a:buClr>
      <a:buSzTx/>
      <a:buFontTx/>
      <a:buNone/>
      <a:tabLst/>
      <a:defRPr b="0" baseline="0" cap="none" i="0" spc="154" strike="noStrike" sz="2200" u="none" kumimoji="0" normalizeH="0">
        <a:ln>
          <a:noFill/>
        </a:ln>
        <a:solidFill>
          <a:srgbClr val="013B5A"/>
        </a:solidFill>
        <a:effectLst>
          <a:outerShdw sx="100000" sy="100000" kx="0" ky="0" algn="b" rotWithShape="0" blurRad="25400" dist="12700" dir="13500000">
            <a:srgbClr val="FFFFFF"/>
          </a:outerShdw>
        </a:effectLst>
        <a:uFillTx/>
        <a:latin typeface="DIN Condensed Bold"/>
        <a:ea typeface="DIN Condensed Bold"/>
        <a:cs typeface="DIN Condensed Bold"/>
        <a:sym typeface="DIN Condensed Bold"/>
      </a:defRPr>
    </a:lvl3pPr>
    <a:lvl4pPr marL="0" marR="0" indent="1028700" algn="ctr" defTabSz="571500" rtl="0" fontAlgn="auto" latinLnBrk="0" hangingPunct="0">
      <a:lnSpc>
        <a:spcPct val="100000"/>
      </a:lnSpc>
      <a:spcBef>
        <a:spcPts val="0"/>
      </a:spcBef>
      <a:spcAft>
        <a:spcPts val="0"/>
      </a:spcAft>
      <a:buClr>
        <a:srgbClr val="A29A85"/>
      </a:buClr>
      <a:buSzTx/>
      <a:buFontTx/>
      <a:buNone/>
      <a:tabLst/>
      <a:defRPr b="0" baseline="0" cap="none" i="0" spc="154" strike="noStrike" sz="2200" u="none" kumimoji="0" normalizeH="0">
        <a:ln>
          <a:noFill/>
        </a:ln>
        <a:solidFill>
          <a:srgbClr val="013B5A"/>
        </a:solidFill>
        <a:effectLst>
          <a:outerShdw sx="100000" sy="100000" kx="0" ky="0" algn="b" rotWithShape="0" blurRad="25400" dist="12700" dir="13500000">
            <a:srgbClr val="FFFFFF"/>
          </a:outerShdw>
        </a:effectLst>
        <a:uFillTx/>
        <a:latin typeface="DIN Condensed Bold"/>
        <a:ea typeface="DIN Condensed Bold"/>
        <a:cs typeface="DIN Condensed Bold"/>
        <a:sym typeface="DIN Condensed Bold"/>
      </a:defRPr>
    </a:lvl4pPr>
    <a:lvl5pPr marL="0" marR="0" indent="1371600" algn="ctr" defTabSz="571500" rtl="0" fontAlgn="auto" latinLnBrk="0" hangingPunct="0">
      <a:lnSpc>
        <a:spcPct val="100000"/>
      </a:lnSpc>
      <a:spcBef>
        <a:spcPts val="0"/>
      </a:spcBef>
      <a:spcAft>
        <a:spcPts val="0"/>
      </a:spcAft>
      <a:buClr>
        <a:srgbClr val="A29A85"/>
      </a:buClr>
      <a:buSzTx/>
      <a:buFontTx/>
      <a:buNone/>
      <a:tabLst/>
      <a:defRPr b="0" baseline="0" cap="none" i="0" spc="154" strike="noStrike" sz="2200" u="none" kumimoji="0" normalizeH="0">
        <a:ln>
          <a:noFill/>
        </a:ln>
        <a:solidFill>
          <a:srgbClr val="013B5A"/>
        </a:solidFill>
        <a:effectLst>
          <a:outerShdw sx="100000" sy="100000" kx="0" ky="0" algn="b" rotWithShape="0" blurRad="25400" dist="12700" dir="13500000">
            <a:srgbClr val="FFFFFF"/>
          </a:outerShdw>
        </a:effectLst>
        <a:uFillTx/>
        <a:latin typeface="DIN Condensed Bold"/>
        <a:ea typeface="DIN Condensed Bold"/>
        <a:cs typeface="DIN Condensed Bold"/>
        <a:sym typeface="DIN Condensed Bold"/>
      </a:defRPr>
    </a:lvl5pPr>
    <a:lvl6pPr marL="0" marR="0" indent="1714500" algn="ctr" defTabSz="571500" rtl="0" fontAlgn="auto" latinLnBrk="0" hangingPunct="0">
      <a:lnSpc>
        <a:spcPct val="100000"/>
      </a:lnSpc>
      <a:spcBef>
        <a:spcPts val="0"/>
      </a:spcBef>
      <a:spcAft>
        <a:spcPts val="0"/>
      </a:spcAft>
      <a:buClr>
        <a:srgbClr val="A29A85"/>
      </a:buClr>
      <a:buSzTx/>
      <a:buFontTx/>
      <a:buNone/>
      <a:tabLst/>
      <a:defRPr b="0" baseline="0" cap="none" i="0" spc="154" strike="noStrike" sz="2200" u="none" kumimoji="0" normalizeH="0">
        <a:ln>
          <a:noFill/>
        </a:ln>
        <a:solidFill>
          <a:srgbClr val="013B5A"/>
        </a:solidFill>
        <a:effectLst>
          <a:outerShdw sx="100000" sy="100000" kx="0" ky="0" algn="b" rotWithShape="0" blurRad="25400" dist="12700" dir="13500000">
            <a:srgbClr val="FFFFFF"/>
          </a:outerShdw>
        </a:effectLst>
        <a:uFillTx/>
        <a:latin typeface="DIN Condensed Bold"/>
        <a:ea typeface="DIN Condensed Bold"/>
        <a:cs typeface="DIN Condensed Bold"/>
        <a:sym typeface="DIN Condensed Bold"/>
      </a:defRPr>
    </a:lvl6pPr>
    <a:lvl7pPr marL="0" marR="0" indent="2057400" algn="ctr" defTabSz="571500" rtl="0" fontAlgn="auto" latinLnBrk="0" hangingPunct="0">
      <a:lnSpc>
        <a:spcPct val="100000"/>
      </a:lnSpc>
      <a:spcBef>
        <a:spcPts val="0"/>
      </a:spcBef>
      <a:spcAft>
        <a:spcPts val="0"/>
      </a:spcAft>
      <a:buClr>
        <a:srgbClr val="A29A85"/>
      </a:buClr>
      <a:buSzTx/>
      <a:buFontTx/>
      <a:buNone/>
      <a:tabLst/>
      <a:defRPr b="0" baseline="0" cap="none" i="0" spc="154" strike="noStrike" sz="2200" u="none" kumimoji="0" normalizeH="0">
        <a:ln>
          <a:noFill/>
        </a:ln>
        <a:solidFill>
          <a:srgbClr val="013B5A"/>
        </a:solidFill>
        <a:effectLst>
          <a:outerShdw sx="100000" sy="100000" kx="0" ky="0" algn="b" rotWithShape="0" blurRad="25400" dist="12700" dir="13500000">
            <a:srgbClr val="FFFFFF"/>
          </a:outerShdw>
        </a:effectLst>
        <a:uFillTx/>
        <a:latin typeface="DIN Condensed Bold"/>
        <a:ea typeface="DIN Condensed Bold"/>
        <a:cs typeface="DIN Condensed Bold"/>
        <a:sym typeface="DIN Condensed Bold"/>
      </a:defRPr>
    </a:lvl7pPr>
    <a:lvl8pPr marL="0" marR="0" indent="2400300" algn="ctr" defTabSz="571500" rtl="0" fontAlgn="auto" latinLnBrk="0" hangingPunct="0">
      <a:lnSpc>
        <a:spcPct val="100000"/>
      </a:lnSpc>
      <a:spcBef>
        <a:spcPts val="0"/>
      </a:spcBef>
      <a:spcAft>
        <a:spcPts val="0"/>
      </a:spcAft>
      <a:buClr>
        <a:srgbClr val="A29A85"/>
      </a:buClr>
      <a:buSzTx/>
      <a:buFontTx/>
      <a:buNone/>
      <a:tabLst/>
      <a:defRPr b="0" baseline="0" cap="none" i="0" spc="154" strike="noStrike" sz="2200" u="none" kumimoji="0" normalizeH="0">
        <a:ln>
          <a:noFill/>
        </a:ln>
        <a:solidFill>
          <a:srgbClr val="013B5A"/>
        </a:solidFill>
        <a:effectLst>
          <a:outerShdw sx="100000" sy="100000" kx="0" ky="0" algn="b" rotWithShape="0" blurRad="25400" dist="12700" dir="13500000">
            <a:srgbClr val="FFFFFF"/>
          </a:outerShdw>
        </a:effectLst>
        <a:uFillTx/>
        <a:latin typeface="DIN Condensed Bold"/>
        <a:ea typeface="DIN Condensed Bold"/>
        <a:cs typeface="DIN Condensed Bold"/>
        <a:sym typeface="DIN Condensed Bold"/>
      </a:defRPr>
    </a:lvl8pPr>
    <a:lvl9pPr marL="0" marR="0" indent="2743200" algn="ctr" defTabSz="571500" rtl="0" fontAlgn="auto" latinLnBrk="0" hangingPunct="0">
      <a:lnSpc>
        <a:spcPct val="100000"/>
      </a:lnSpc>
      <a:spcBef>
        <a:spcPts val="0"/>
      </a:spcBef>
      <a:spcAft>
        <a:spcPts val="0"/>
      </a:spcAft>
      <a:buClr>
        <a:srgbClr val="A29A85"/>
      </a:buClr>
      <a:buSzTx/>
      <a:buFontTx/>
      <a:buNone/>
      <a:tabLst/>
      <a:defRPr b="0" baseline="0" cap="none" i="0" spc="154" strike="noStrike" sz="2200" u="none" kumimoji="0" normalizeH="0">
        <a:ln>
          <a:noFill/>
        </a:ln>
        <a:solidFill>
          <a:srgbClr val="013B5A"/>
        </a:solidFill>
        <a:effectLst>
          <a:outerShdw sx="100000" sy="100000" kx="0" ky="0" algn="b" rotWithShape="0" blurRad="25400" dist="12700" dir="13500000">
            <a:srgbClr val="FFFFFF"/>
          </a:outerShdw>
        </a:effectLst>
        <a:uFillTx/>
        <a:latin typeface="DIN Condensed Bold"/>
        <a:ea typeface="DIN Condensed Bold"/>
        <a:cs typeface="DIN Condensed Bold"/>
        <a:sym typeface="DIN Condensed Bold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8F44A2F1-9E1F-4B54-A3A2-5F16C0AD49E2}" styleName="">
    <a:tblBg/>
    <a:wholeTbl>
      <a:tcTxStyle b="off" i="off">
        <a:font>
          <a:latin typeface="Helvetica Neue"/>
          <a:ea typeface="Helvetica Neue"/>
          <a:cs typeface="Helvetica Neue"/>
        </a:font>
        <a:srgbClr val="71787F"/>
      </a:tcTxStyle>
      <a:tcStyle>
        <a:tcBdr>
          <a:left>
            <a:ln w="9525" cap="flat">
              <a:solidFill>
                <a:srgbClr val="A8B3BD"/>
              </a:solidFill>
              <a:custDash>
                <a:ds d="600000" sp="600000"/>
              </a:custDash>
              <a:miter lim="400000"/>
            </a:ln>
          </a:left>
          <a:right>
            <a:ln w="9525" cap="flat">
              <a:solidFill>
                <a:srgbClr val="A8B3BD"/>
              </a:solidFill>
              <a:custDash>
                <a:ds d="600000" sp="600000"/>
              </a:custDash>
              <a:miter lim="400000"/>
            </a:ln>
          </a:right>
          <a:top>
            <a:ln w="9525" cap="flat">
              <a:solidFill>
                <a:srgbClr val="A8B3BD"/>
              </a:solidFill>
              <a:custDash>
                <a:ds d="600000" sp="600000"/>
              </a:custDash>
              <a:miter lim="400000"/>
            </a:ln>
          </a:top>
          <a:bottom>
            <a:ln w="9525" cap="flat">
              <a:solidFill>
                <a:srgbClr val="A8B3BD"/>
              </a:solidFill>
              <a:custDash>
                <a:ds d="600000" sp="600000"/>
              </a:custDash>
              <a:miter lim="400000"/>
            </a:ln>
          </a:bottom>
          <a:insideH>
            <a:ln w="9525" cap="flat">
              <a:solidFill>
                <a:srgbClr val="A8B3BD"/>
              </a:solidFill>
              <a:custDash>
                <a:ds d="600000" sp="600000"/>
              </a:custDash>
              <a:miter lim="400000"/>
            </a:ln>
          </a:insideH>
          <a:insideV>
            <a:ln w="9525" cap="flat">
              <a:solidFill>
                <a:srgbClr val="A8B3BD"/>
              </a:solidFill>
              <a:custDash>
                <a:ds d="600000" sp="6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AFAFAF">
              <a:alpha val="20000"/>
            </a:srgbClr>
          </a:solidFill>
        </a:fill>
      </a:tcStyle>
    </a:band2H>
    <a:firstCol>
      <a:tcTxStyle b="off" i="off">
        <a:font>
          <a:latin typeface="American Typewriter"/>
          <a:ea typeface="American Typewriter"/>
          <a:cs typeface="American Typewriter"/>
        </a:font>
        <a:srgbClr val="FFFFFF"/>
      </a:tcTxStyle>
      <a:tcStyle>
        <a:tcBdr>
          <a:left>
            <a:ln w="9525" cap="flat">
              <a:solidFill>
                <a:srgbClr val="A7A7A7"/>
              </a:solidFill>
              <a:custDash>
                <a:ds d="600000" sp="600000"/>
              </a:custDash>
              <a:miter lim="400000"/>
            </a:ln>
          </a:left>
          <a:right>
            <a:ln w="9525" cap="flat">
              <a:solidFill>
                <a:srgbClr val="A7A7A7"/>
              </a:solidFill>
              <a:custDash>
                <a:ds d="600000" sp="600000"/>
              </a:custDash>
              <a:miter lim="400000"/>
            </a:ln>
          </a:right>
          <a:top>
            <a:ln w="9525" cap="flat">
              <a:solidFill>
                <a:srgbClr val="A7A7A7"/>
              </a:solidFill>
              <a:custDash>
                <a:ds d="600000" sp="600000"/>
              </a:custDash>
              <a:miter lim="400000"/>
            </a:ln>
          </a:top>
          <a:bottom>
            <a:ln w="9525" cap="flat">
              <a:solidFill>
                <a:srgbClr val="A7A7A7"/>
              </a:solidFill>
              <a:custDash>
                <a:ds d="600000" sp="600000"/>
              </a:custDash>
              <a:miter lim="400000"/>
            </a:ln>
          </a:bottom>
          <a:insideH>
            <a:ln w="9525" cap="flat">
              <a:solidFill>
                <a:srgbClr val="A7A7A7"/>
              </a:solidFill>
              <a:custDash>
                <a:ds d="600000" sp="600000"/>
              </a:custDash>
              <a:miter lim="400000"/>
            </a:ln>
          </a:insideH>
          <a:insideV>
            <a:ln w="9525" cap="flat">
              <a:solidFill>
                <a:srgbClr val="A7A7A7"/>
              </a:solidFill>
              <a:custDash>
                <a:ds d="600000" sp="600000"/>
              </a:custDash>
              <a:miter lim="400000"/>
            </a:ln>
          </a:insideV>
        </a:tcBdr>
        <a:fill>
          <a:gradFill>
            <a:gsLst>
              <a:gs pos="0">
                <a:srgbClr val="BEDF55"/>
              </a:gs>
              <a:gs pos="100000">
                <a:srgbClr val="A1C51F"/>
              </a:gs>
            </a:gsLst>
            <a:lin ang="5400000"/>
          </a:gradFill>
        </a:fill>
      </a:tcStyle>
    </a:firstCol>
    <a:lastRow>
      <a:tcTxStyle b="off" i="off">
        <a:font>
          <a:latin typeface="American Typewriter"/>
          <a:ea typeface="American Typewriter"/>
          <a:cs typeface="American Typewriter"/>
        </a:font>
        <a:srgbClr val="FFFFFF"/>
      </a:tcTxStyle>
      <a:tcStyle>
        <a:tcBdr>
          <a:left>
            <a:ln w="9525" cap="flat">
              <a:solidFill>
                <a:srgbClr val="A7A7A7"/>
              </a:solidFill>
              <a:custDash>
                <a:ds d="600000" sp="600000"/>
              </a:custDash>
              <a:miter lim="400000"/>
            </a:ln>
          </a:left>
          <a:right>
            <a:ln w="9525" cap="flat">
              <a:solidFill>
                <a:srgbClr val="A7A7A7"/>
              </a:solidFill>
              <a:custDash>
                <a:ds d="600000" sp="600000"/>
              </a:custDash>
              <a:miter lim="400000"/>
            </a:ln>
          </a:right>
          <a:top>
            <a:ln w="9525" cap="flat">
              <a:solidFill>
                <a:srgbClr val="A7A7A7"/>
              </a:solidFill>
              <a:custDash>
                <a:ds d="600000" sp="600000"/>
              </a:custDash>
              <a:miter lim="400000"/>
            </a:ln>
          </a:top>
          <a:bottom>
            <a:ln w="9525" cap="flat">
              <a:solidFill>
                <a:srgbClr val="A7A7A7"/>
              </a:solidFill>
              <a:custDash>
                <a:ds d="600000" sp="600000"/>
              </a:custDash>
              <a:miter lim="400000"/>
            </a:ln>
          </a:bottom>
          <a:insideH>
            <a:ln w="9525" cap="flat">
              <a:solidFill>
                <a:srgbClr val="A7A7A7"/>
              </a:solidFill>
              <a:custDash>
                <a:ds d="600000" sp="600000"/>
              </a:custDash>
              <a:miter lim="400000"/>
            </a:ln>
          </a:insideH>
          <a:insideV>
            <a:ln w="9525" cap="flat">
              <a:solidFill>
                <a:srgbClr val="A7A7A7"/>
              </a:solidFill>
              <a:custDash>
                <a:ds d="600000" sp="600000"/>
              </a:custDash>
              <a:miter lim="400000"/>
            </a:ln>
          </a:insideV>
        </a:tcBdr>
        <a:fill>
          <a:gradFill>
            <a:gsLst>
              <a:gs pos="0">
                <a:srgbClr val="BEDF55"/>
              </a:gs>
              <a:gs pos="100000">
                <a:srgbClr val="A1C51F"/>
              </a:gs>
            </a:gsLst>
            <a:lin ang="5400000"/>
          </a:gradFill>
        </a:fill>
      </a:tcStyle>
    </a:lastRow>
    <a:firstRow>
      <a:tcTxStyle b="off" i="off">
        <a:font>
          <a:latin typeface="American Typewriter"/>
          <a:ea typeface="American Typewriter"/>
          <a:cs typeface="American Typewriter"/>
        </a:font>
        <a:srgbClr val="FFFFFF"/>
      </a:tcTxStyle>
      <a:tcStyle>
        <a:tcBdr>
          <a:left>
            <a:ln w="9525" cap="flat">
              <a:solidFill>
                <a:srgbClr val="A7A7A7"/>
              </a:solidFill>
              <a:custDash>
                <a:ds d="600000" sp="600000"/>
              </a:custDash>
              <a:miter lim="400000"/>
            </a:ln>
          </a:left>
          <a:right>
            <a:ln w="9525" cap="flat">
              <a:solidFill>
                <a:srgbClr val="A7A7A7"/>
              </a:solidFill>
              <a:custDash>
                <a:ds d="600000" sp="600000"/>
              </a:custDash>
              <a:miter lim="400000"/>
            </a:ln>
          </a:right>
          <a:top>
            <a:ln w="9525" cap="flat">
              <a:solidFill>
                <a:srgbClr val="A7A7A7"/>
              </a:solidFill>
              <a:custDash>
                <a:ds d="600000" sp="600000"/>
              </a:custDash>
              <a:miter lim="400000"/>
            </a:ln>
          </a:top>
          <a:bottom>
            <a:ln w="9525" cap="flat">
              <a:solidFill>
                <a:srgbClr val="A7A7A7"/>
              </a:solidFill>
              <a:custDash>
                <a:ds d="600000" sp="600000"/>
              </a:custDash>
              <a:miter lim="400000"/>
            </a:ln>
          </a:bottom>
          <a:insideH>
            <a:ln w="9525" cap="flat">
              <a:solidFill>
                <a:srgbClr val="A7A7A7"/>
              </a:solidFill>
              <a:custDash>
                <a:ds d="600000" sp="600000"/>
              </a:custDash>
              <a:miter lim="400000"/>
            </a:ln>
          </a:insideH>
          <a:insideV>
            <a:ln w="9525" cap="flat">
              <a:solidFill>
                <a:srgbClr val="A7A7A7"/>
              </a:solidFill>
              <a:custDash>
                <a:ds d="600000" sp="600000"/>
              </a:custDash>
              <a:miter lim="400000"/>
            </a:ln>
          </a:insideV>
        </a:tcBdr>
        <a:fill>
          <a:gradFill>
            <a:gsLst>
              <a:gs pos="0">
                <a:srgbClr val="BEDF55"/>
              </a:gs>
              <a:gs pos="100000">
                <a:srgbClr val="A1C51F"/>
              </a:gs>
            </a:gsLst>
            <a:lin ang="5400000"/>
          </a:gradFill>
        </a:fill>
      </a:tcStyle>
    </a:firstRow>
  </a:tblStyle>
  <a:tblStyle styleId="{C7B018BB-80A7-4F77-B60F-C8B233D01FF8}" styleName="">
    <a:tblBg/>
    <a:wholeTbl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4D7"/>
          </a:solidFill>
        </a:fill>
      </a:tcStyle>
    </a:wholeTbl>
    <a:band2H>
      <a:tcTxStyle b="def" i="def"/>
      <a:tcStyle>
        <a:tcBdr/>
        <a:fill>
          <a:solidFill>
            <a:srgbClr val="C3C2C2"/>
          </a:solidFill>
        </a:fill>
      </a:tcStyle>
    </a:band2H>
    <a:firstCol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CE5E6"/>
          </a:solidFill>
        </a:fill>
      </a:tcStyle>
    </a:band2H>
    <a:firstCol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 b="def" i="def"/>
      <a:tcStyle>
        <a:tcBdr/>
        <a:fill>
          <a:solidFill>
            <a:srgbClr val="DEDEDF"/>
          </a:solidFill>
        </a:fill>
      </a:tcStyle>
    </a:band2H>
    <a:firstCol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de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de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de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4C3C2611-4C71-4FC5-86AE-919BDF0F9419}" styleName="">
    <a:tblBg/>
    <a:wholeTbl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/Relationships>

</file>

<file path=ppt/charts/_rels/chart1.xml.rels><?xml version="1.0" encoding="UTF-8"?>
<Relationships xmlns="http://schemas.openxmlformats.org/package/2006/relationships"><Relationship Id="rId1" Type="http://schemas.openxmlformats.org/officeDocument/2006/relationships/package" Target="../embeddings/Microsoft_Excel_Sheet1.xlsx"/></Relationships>

</file>

<file path=ppt/charts/_rels/chart2.xml.rels><?xml version="1.0" encoding="UTF-8"?>
<Relationships xmlns="http://schemas.openxmlformats.org/package/2006/relationships"><Relationship Id="rId1" Type="http://schemas.openxmlformats.org/officeDocument/2006/relationships/package" Target="../embeddings/Microsoft_Excel_Sheet2.xlsx"/></Relationships>

</file>

<file path=ppt/charts/_rels/chart3.xml.rels><?xml version="1.0" encoding="UTF-8"?>
<Relationships xmlns="http://schemas.openxmlformats.org/package/2006/relationships"><Relationship Id="rId1" Type="http://schemas.openxmlformats.org/officeDocument/2006/relationships/package" Target="../embeddings/Microsoft_Excel_Sheet3.xlsx"/></Relationships>

</file>

<file path=ppt/charts/_rels/chart4.xml.rels><?xml version="1.0" encoding="UTF-8"?>
<Relationships xmlns="http://schemas.openxmlformats.org/package/2006/relationships"><Relationship Id="rId1" Type="http://schemas.openxmlformats.org/officeDocument/2006/relationships/package" Target="../embeddings/Microsoft_Excel_Sheet4.xlsx"/></Relationships>

</file>

<file path=ppt/charts/_rels/chart5.xml.rels><?xml version="1.0" encoding="UTF-8"?>
<Relationships xmlns="http://schemas.openxmlformats.org/package/2006/relationships"><Relationship Id="rId1" Type="http://schemas.openxmlformats.org/officeDocument/2006/relationships/package" Target="../embeddings/Microsoft_Excel_Sheet5.xlsx"/></Relationships>

</file>

<file path=ppt/charts/_rels/chart6.xml.rels><?xml version="1.0" encoding="UTF-8"?>
<Relationships xmlns="http://schemas.openxmlformats.org/package/2006/relationships"><Relationship Id="rId1" Type="http://schemas.openxmlformats.org/officeDocument/2006/relationships/package" Target="../embeddings/Microsoft_Excel_Sheet6.xlsx"/></Relationships>

</file>

<file path=ppt/charts/_rels/chart7.xml.rels><?xml version="1.0" encoding="UTF-8"?>
<Relationships xmlns="http://schemas.openxmlformats.org/package/2006/relationships"><Relationship Id="rId1" Type="http://schemas.openxmlformats.org/officeDocument/2006/relationships/package" Target="../embeddings/Microsoft_Excel_Sheet7.xlsx"/></Relationships>

</file>

<file path=ppt/charts/_rels/chart8.xml.rels><?xml version="1.0" encoding="UTF-8"?>
<Relationships xmlns="http://schemas.openxmlformats.org/package/2006/relationships"><Relationship Id="rId1" Type="http://schemas.openxmlformats.org/officeDocument/2006/relationships/package" Target="../embeddings/Microsoft_Excel_Sheet8.xlsx"/></Relationships>

</file>

<file path=ppt/charts/_rels/chart9.xml.rels><?xml version="1.0" encoding="UTF-8"?>
<Relationships xmlns="http://schemas.openxmlformats.org/package/2006/relationships"><Relationship Id="rId1" Type="http://schemas.openxmlformats.org/officeDocument/2006/relationships/package" Target="../embeddings/Microsoft_Excel_Sheet9.xlsx"/></Relationships>
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roundedCorners val="0"/>
  <c:chart>
    <c:autoTitleDeleted val="1"/>
    <c:plotArea>
      <c:layout>
        <c:manualLayout>
          <c:layoutTarget val="inner"/>
          <c:xMode val="edge"/>
          <c:yMode val="edge"/>
          <c:x val="0.0674273"/>
          <c:y val="0.10578"/>
          <c:w val="0.887621"/>
          <c:h val="0.771059"/>
        </c:manualLayout>
      </c:layout>
      <c:bubbl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May</c:v>
                </c:pt>
              </c:strCache>
            </c:strRef>
          </c:tx>
          <c:spPr>
            <a:solidFill>
              <a:srgbClr val="E76865"/>
            </a:solidFill>
            <a:ln w="12700" cap="flat">
              <a:noFill/>
              <a:miter lim="400000"/>
            </a:ln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800" u="none">
                    <a:solidFill>
                      <a:srgbClr val="FFFFFF"/>
                    </a:solidFill>
                    <a:effectLst>
                      <a:outerShdw sx="100000" sy="100000" kx="0" ky="0" algn="tl" rotWithShape="1" blurRad="127000" dist="50800" dir="13500000">
                        <a:srgbClr val="555555">
                          <a:alpha val="25000"/>
                        </a:srgbClr>
                      </a:outerShdw>
                    </a:effectLst>
                    <a:latin typeface="Avenir Next Condensed Demi Bold"/>
                  </a:defRPr>
                </a:pPr>
              </a:p>
            </c:txPr>
            <c:dLblPos val="ctr"/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xVal>
            <c:numRef>
              <c:f>Sheet1!$B$2:$B$10</c:f>
              <c:numCache>
                <c:ptCount val="9"/>
                <c:pt idx="0">
                  <c:v>1.000000</c:v>
                </c:pt>
                <c:pt idx="1">
                  <c:v>3.000000</c:v>
                </c:pt>
                <c:pt idx="2">
                  <c:v>5.000000</c:v>
                </c:pt>
                <c:pt idx="3">
                  <c:v>6.000000</c:v>
                </c:pt>
                <c:pt idx="4">
                  <c:v>8.000000</c:v>
                </c:pt>
                <c:pt idx="5">
                  <c:v>9.000000</c:v>
                </c:pt>
                <c:pt idx="6">
                  <c:v>11.000000</c:v>
                </c:pt>
                <c:pt idx="7">
                  <c:v>12.000000</c:v>
                </c:pt>
                <c:pt idx="8">
                  <c:v>15.000000</c:v>
                </c:pt>
              </c:numCache>
            </c:numRef>
          </c:xVal>
          <c:yVal>
            <c:numRef>
              <c:f>Sheet1!$C$2:$C$10</c:f>
              <c:numCache>
                <c:ptCount val="9"/>
                <c:pt idx="0">
                  <c:v>2.000000</c:v>
                </c:pt>
                <c:pt idx="1">
                  <c:v>4.000000</c:v>
                </c:pt>
                <c:pt idx="2">
                  <c:v>5.000000</c:v>
                </c:pt>
                <c:pt idx="3">
                  <c:v>8.000000</c:v>
                </c:pt>
                <c:pt idx="4">
                  <c:v>13.000000</c:v>
                </c:pt>
                <c:pt idx="5">
                  <c:v>16.000000</c:v>
                </c:pt>
                <c:pt idx="6">
                  <c:v>18.000000</c:v>
                </c:pt>
                <c:pt idx="7">
                  <c:v>20.000000</c:v>
                </c:pt>
                <c:pt idx="8">
                  <c:v>24.000000</c:v>
                </c:pt>
              </c:numCache>
            </c:numRef>
          </c:yVal>
          <c:bubbleSize>
            <c:numRef>
              <c:f>Sheet1!$D$2:$D$10</c:f>
              <c:numCache>
                <c:ptCount val="9"/>
                <c:pt idx="0">
                  <c:v>20.000000</c:v>
                </c:pt>
                <c:pt idx="1">
                  <c:v>34.000000</c:v>
                </c:pt>
                <c:pt idx="2">
                  <c:v>12.000000</c:v>
                </c:pt>
                <c:pt idx="3">
                  <c:v>50.000000</c:v>
                </c:pt>
                <c:pt idx="4">
                  <c:v>70.000000</c:v>
                </c:pt>
                <c:pt idx="5">
                  <c:v>35.000000</c:v>
                </c:pt>
                <c:pt idx="6">
                  <c:v>68.000000</c:v>
                </c:pt>
                <c:pt idx="7">
                  <c:v>22.000000</c:v>
                </c:pt>
                <c:pt idx="8">
                  <c:v>35.000000</c:v>
                </c:pt>
              </c:numCache>
            </c:numRef>
          </c:bubbleSize>
          <c:bubble3D val="0"/>
        </c:ser>
        <c:bubbleScale val="100"/>
        <c:showNegBubbles val="0"/>
        <c:axId val="2094734552"/>
        <c:axId val="2094734553"/>
      </c:bubbleChart>
      <c:valAx>
        <c:axId val="20947345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ln w="9525" cap="flat">
            <a:solidFill>
              <a:srgbClr val="A8B3BD"/>
            </a:solidFill>
            <a:prstDash val="solid"/>
            <a:miter lim="400000"/>
          </a:ln>
        </c:spPr>
        <c:txPr>
          <a:bodyPr rot="0"/>
          <a:lstStyle/>
          <a:p>
            <a:pPr>
              <a:defRPr b="0" i="0" strike="noStrike" sz="1800" u="none">
                <a:solidFill>
                  <a:srgbClr val="013B5A"/>
                </a:solidFill>
                <a:latin typeface="Avenir Next Condensed Demi Bold"/>
              </a:defRPr>
            </a:pPr>
          </a:p>
        </c:txPr>
        <c:crossAx val="2094734553"/>
        <c:crosses val="autoZero"/>
        <c:crossBetween val="between"/>
        <c:majorUnit val="4"/>
        <c:minorUnit val="2"/>
      </c:valAx>
      <c:valAx>
        <c:axId val="2094734553"/>
        <c:scaling>
          <c:orientation val="minMax"/>
        </c:scaling>
        <c:delete val="0"/>
        <c:axPos val="l"/>
        <c:majorGridlines>
          <c:spPr>
            <a:ln w="9525" cap="flat">
              <a:solidFill>
                <a:srgbClr val="A8B3BD"/>
              </a:solidFill>
              <a:custDash>
                <a:ds d="600000" sp="600000"/>
              </a:custDash>
              <a:miter lim="400000"/>
            </a:ln>
          </c:spPr>
        </c:majorGridlines>
        <c:numFmt formatCode="General" sourceLinked="0"/>
        <c:majorTickMark val="none"/>
        <c:minorTickMark val="none"/>
        <c:tickLblPos val="low"/>
        <c:spPr>
          <a:ln w="9525" cap="flat">
            <a:noFill/>
            <a:prstDash val="solid"/>
            <a:miter lim="400000"/>
          </a:ln>
        </c:spPr>
        <c:txPr>
          <a:bodyPr rot="0"/>
          <a:lstStyle/>
          <a:p>
            <a:pPr>
              <a:defRPr b="0" i="0" strike="noStrike" sz="1800" u="none">
                <a:solidFill>
                  <a:srgbClr val="003A59"/>
                </a:solidFill>
                <a:latin typeface="Avenir Next Condensed Demi Bold"/>
              </a:defRPr>
            </a:pPr>
          </a:p>
        </c:txPr>
        <c:crossAx val="2094734552"/>
        <c:crosses val="autoZero"/>
        <c:crossBetween val="between"/>
        <c:majorUnit val="7.5"/>
        <c:minorUnit val="3.75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roundedCorners val="0"/>
  <c:chart>
    <c:autoTitleDeleted val="1"/>
    <c:plotArea>
      <c:layout>
        <c:manualLayout>
          <c:layoutTarget val="inner"/>
          <c:xMode val="edge"/>
          <c:yMode val="edge"/>
          <c:x val="0.176742"/>
          <c:y val="0.0840068"/>
          <c:w val="0.818258"/>
          <c:h val="0.78363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F86968"/>
            </a:solidFill>
            <a:ln w="25400" cap="flat">
              <a:noFill/>
              <a:miter lim="400000"/>
            </a:ln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800" u="none">
                    <a:solidFill>
                      <a:srgbClr val="273D53"/>
                    </a:solidFill>
                    <a:effectLst>
                      <a:outerShdw sx="100000" sy="100000" kx="0" ky="0" algn="tl" rotWithShape="1" blurRad="127000" dist="50800" dir="13500000">
                        <a:srgbClr val="555555">
                          <a:alpha val="25000"/>
                        </a:srgbClr>
                      </a:outerShdw>
                    </a:effectLst>
                    <a:latin typeface="Avenir Next Condensed Demi Bold"/>
                  </a:defRPr>
                </a:pPr>
              </a:p>
            </c:txPr>
            <c:dLblPos val="inEnd"/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Sheet1!$B$1:$E$1</c:f>
              <c:strCache>
                <c:ptCount val="4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</c:strCache>
            </c:strRef>
          </c:cat>
          <c:val>
            <c:numRef>
              <c:f>Sheet1!$B$2:$E$2</c:f>
              <c:numCache>
                <c:ptCount val="4"/>
                <c:pt idx="0">
                  <c:v>17.000000</c:v>
                </c:pt>
                <c:pt idx="1">
                  <c:v>26.000000</c:v>
                </c:pt>
                <c:pt idx="2">
                  <c:v>53.000000</c:v>
                </c:pt>
                <c:pt idx="3">
                  <c:v>96.000000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Region 2</c:v>
                </c:pt>
              </c:strCache>
            </c:strRef>
          </c:tx>
          <c:spPr>
            <a:solidFill>
              <a:srgbClr val="273D53"/>
            </a:solidFill>
            <a:ln w="25400" cap="flat">
              <a:noFill/>
              <a:miter lim="400000"/>
            </a:ln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800" u="none">
                    <a:solidFill>
                      <a:srgbClr val="273D53"/>
                    </a:solidFill>
                    <a:effectLst>
                      <a:outerShdw sx="100000" sy="100000" kx="0" ky="0" algn="tl" rotWithShape="1" blurRad="127000" dist="50800" dir="13500000">
                        <a:srgbClr val="555555">
                          <a:alpha val="25000"/>
                        </a:srgbClr>
                      </a:outerShdw>
                    </a:effectLst>
                    <a:latin typeface="Avenir Next Condensed Demi Bold"/>
                  </a:defRPr>
                </a:pPr>
              </a:p>
            </c:txPr>
            <c:dLblPos val="inEnd"/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Sheet1!$B$1:$E$1</c:f>
              <c:strCache>
                <c:ptCount val="4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</c:strCache>
            </c:strRef>
          </c:cat>
          <c:val>
            <c:numRef>
              <c:f>Sheet1!$B$3:$E$3</c:f>
              <c:numCache>
                <c:ptCount val="4"/>
                <c:pt idx="0">
                  <c:v>55.000000</c:v>
                </c:pt>
                <c:pt idx="1">
                  <c:v>43.000000</c:v>
                </c:pt>
                <c:pt idx="2">
                  <c:v>70.000000</c:v>
                </c:pt>
                <c:pt idx="3">
                  <c:v>58.000000</c:v>
                </c:pt>
              </c:numCache>
            </c:numRef>
          </c:val>
        </c:ser>
        <c:gapWidth val="40"/>
        <c:overlap val="0"/>
        <c:axId val="2094734552"/>
        <c:axId val="2094734553"/>
      </c:barChart>
      <c:catAx>
        <c:axId val="20947345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ln w="9525" cap="flat">
            <a:solidFill>
              <a:srgbClr val="A8B3BD"/>
            </a:solidFill>
            <a:prstDash val="solid"/>
            <a:miter lim="400000"/>
          </a:ln>
        </c:spPr>
        <c:txPr>
          <a:bodyPr rot="0"/>
          <a:lstStyle/>
          <a:p>
            <a:pPr>
              <a:defRPr b="0" i="0" strike="noStrike" sz="1800" u="none">
                <a:solidFill>
                  <a:srgbClr val="273D53"/>
                </a:solidFill>
                <a:latin typeface="Avenir Next Condensed Demi Bold"/>
              </a:defRPr>
            </a:pPr>
          </a:p>
        </c:txPr>
        <c:crossAx val="2094734553"/>
        <c:crosses val="autoZero"/>
        <c:auto val="1"/>
        <c:lblAlgn val="ctr"/>
        <c:noMultiLvlLbl val="1"/>
      </c:catAx>
      <c:valAx>
        <c:axId val="2094734553"/>
        <c:scaling>
          <c:orientation val="minMax"/>
        </c:scaling>
        <c:delete val="0"/>
        <c:axPos val="l"/>
        <c:majorGridlines>
          <c:spPr>
            <a:ln w="9525" cap="flat">
              <a:solidFill>
                <a:srgbClr val="A8B3BD"/>
              </a:solidFill>
              <a:custDash>
                <a:ds d="600000" sp="600000"/>
              </a:custDash>
              <a:miter lim="400000"/>
            </a:ln>
          </c:spPr>
        </c:majorGridlines>
        <c:numFmt formatCode="General" sourceLinked="0"/>
        <c:majorTickMark val="none"/>
        <c:minorTickMark val="none"/>
        <c:tickLblPos val="nextTo"/>
        <c:spPr>
          <a:ln w="9525" cap="flat">
            <a:noFill/>
            <a:prstDash val="solid"/>
            <a:miter lim="400000"/>
          </a:ln>
        </c:spPr>
        <c:txPr>
          <a:bodyPr rot="0"/>
          <a:lstStyle/>
          <a:p>
            <a:pPr>
              <a:defRPr b="0" i="0" strike="noStrike" sz="1800" u="none">
                <a:solidFill>
                  <a:srgbClr val="273D53"/>
                </a:solidFill>
                <a:latin typeface="Avenir Next Condensed Demi Bold"/>
              </a:defRPr>
            </a:pPr>
          </a:p>
        </c:txPr>
        <c:crossAx val="2094734552"/>
        <c:crosses val="autoZero"/>
        <c:crossBetween val="between"/>
        <c:majorUnit val="25"/>
        <c:minorUnit val="12.5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roundedCorners val="0"/>
  <c:chart>
    <c:autoTitleDeleted val="1"/>
    <c:plotArea>
      <c:layout>
        <c:manualLayout>
          <c:layoutTarget val="inner"/>
          <c:xMode val="edge"/>
          <c:yMode val="edge"/>
          <c:x val="0.160671"/>
          <c:y val="0.0956499"/>
          <c:w val="0.795939"/>
          <c:h val="0.75681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273D53"/>
            </a:solidFill>
            <a:ln w="25400" cap="flat">
              <a:noFill/>
              <a:miter lim="400000"/>
            </a:ln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800" u="none">
                    <a:solidFill>
                      <a:srgbClr val="FFCD5F"/>
                    </a:solidFill>
                    <a:effectLst>
                      <a:outerShdw sx="100000" sy="100000" kx="0" ky="0" algn="tl" rotWithShape="1" blurRad="127000" dist="50800" dir="13500000">
                        <a:srgbClr val="555555">
                          <a:alpha val="25000"/>
                        </a:srgbClr>
                      </a:outerShdw>
                    </a:effectLst>
                    <a:latin typeface="Avenir Next Condensed Demi Bold"/>
                  </a:defRPr>
                </a:pPr>
              </a:p>
            </c:txPr>
            <c:dLblPos val="inEnd"/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Sheet1!$B$1:$E$1</c:f>
              <c:strCache>
                <c:ptCount val="4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</c:strCache>
            </c:strRef>
          </c:cat>
          <c:val>
            <c:numRef>
              <c:f>Sheet1!$B$2:$E$2</c:f>
              <c:numCache>
                <c:ptCount val="4"/>
                <c:pt idx="0">
                  <c:v>17.000000</c:v>
                </c:pt>
                <c:pt idx="1">
                  <c:v>26.000000</c:v>
                </c:pt>
                <c:pt idx="2">
                  <c:v>53.000000</c:v>
                </c:pt>
                <c:pt idx="3">
                  <c:v>96.000000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Region 2</c:v>
                </c:pt>
              </c:strCache>
            </c:strRef>
          </c:tx>
          <c:spPr>
            <a:solidFill>
              <a:srgbClr val="F86968"/>
            </a:solidFill>
            <a:ln w="25400" cap="flat">
              <a:noFill/>
              <a:miter lim="400000"/>
            </a:ln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800" u="none">
                    <a:solidFill>
                      <a:srgbClr val="FFCD5F"/>
                    </a:solidFill>
                    <a:effectLst>
                      <a:outerShdw sx="100000" sy="100000" kx="0" ky="0" algn="tl" rotWithShape="1" blurRad="127000" dist="50800" dir="13500000">
                        <a:srgbClr val="555555">
                          <a:alpha val="25000"/>
                        </a:srgbClr>
                      </a:outerShdw>
                    </a:effectLst>
                    <a:latin typeface="Avenir Next Condensed Demi Bold"/>
                  </a:defRPr>
                </a:pPr>
              </a:p>
            </c:txPr>
            <c:dLblPos val="inEnd"/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Sheet1!$B$1:$E$1</c:f>
              <c:strCache>
                <c:ptCount val="4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</c:strCache>
            </c:strRef>
          </c:cat>
          <c:val>
            <c:numRef>
              <c:f>Sheet1!$B$3:$E$3</c:f>
              <c:numCache>
                <c:ptCount val="4"/>
                <c:pt idx="0">
                  <c:v>55.000000</c:v>
                </c:pt>
                <c:pt idx="1">
                  <c:v>43.000000</c:v>
                </c:pt>
                <c:pt idx="2">
                  <c:v>70.000000</c:v>
                </c:pt>
                <c:pt idx="3">
                  <c:v>58.000000</c:v>
                </c:pt>
              </c:numCache>
            </c:numRef>
          </c:val>
        </c:ser>
        <c:gapWidth val="40"/>
        <c:overlap val="0"/>
        <c:axId val="2094734552"/>
        <c:axId val="2094734553"/>
      </c:barChart>
      <c:catAx>
        <c:axId val="2094734552"/>
        <c:scaling>
          <c:orientation val="maxMin"/>
        </c:scaling>
        <c:delete val="0"/>
        <c:axPos val="l"/>
        <c:numFmt formatCode="General" sourceLinked="0"/>
        <c:majorTickMark val="none"/>
        <c:minorTickMark val="none"/>
        <c:tickLblPos val="nextTo"/>
        <c:spPr>
          <a:ln w="9525" cap="flat">
            <a:solidFill>
              <a:srgbClr val="A8B3BD"/>
            </a:solidFill>
            <a:prstDash val="solid"/>
            <a:miter lim="400000"/>
          </a:ln>
        </c:spPr>
        <c:txPr>
          <a:bodyPr rot="0"/>
          <a:lstStyle/>
          <a:p>
            <a:pPr>
              <a:defRPr b="0" i="0" strike="noStrike" sz="1800" u="none">
                <a:solidFill>
                  <a:srgbClr val="013B5A"/>
                </a:solidFill>
                <a:latin typeface="Avenir Next Condensed Demi Bold"/>
              </a:defRPr>
            </a:pPr>
          </a:p>
        </c:txPr>
        <c:crossAx val="2094734553"/>
        <c:crosses val="autoZero"/>
        <c:auto val="1"/>
        <c:lblAlgn val="ctr"/>
        <c:noMultiLvlLbl val="1"/>
      </c:catAx>
      <c:valAx>
        <c:axId val="2094734553"/>
        <c:scaling>
          <c:orientation val="minMax"/>
        </c:scaling>
        <c:delete val="0"/>
        <c:axPos val="b"/>
        <c:majorGridlines>
          <c:spPr>
            <a:ln w="9525" cap="flat">
              <a:solidFill>
                <a:srgbClr val="A8B3BD"/>
              </a:solidFill>
              <a:custDash>
                <a:ds d="600000" sp="600000"/>
              </a:custDash>
              <a:miter lim="400000"/>
            </a:ln>
          </c:spPr>
        </c:majorGridlines>
        <c:numFmt formatCode="General" sourceLinked="0"/>
        <c:majorTickMark val="none"/>
        <c:minorTickMark val="none"/>
        <c:tickLblPos val="high"/>
        <c:spPr>
          <a:ln w="9525" cap="flat">
            <a:noFill/>
            <a:prstDash val="solid"/>
            <a:miter lim="400000"/>
          </a:ln>
        </c:spPr>
        <c:txPr>
          <a:bodyPr rot="0"/>
          <a:lstStyle/>
          <a:p>
            <a:pPr>
              <a:defRPr b="0" i="0" strike="noStrike" sz="1800" u="none">
                <a:solidFill>
                  <a:srgbClr val="013B5A"/>
                </a:solidFill>
                <a:latin typeface="Avenir Next Condensed Demi Bold"/>
              </a:defRPr>
            </a:pPr>
          </a:p>
        </c:txPr>
        <c:crossAx val="2094734552"/>
        <c:crosses val="autoZero"/>
        <c:crossBetween val="between"/>
        <c:majorUnit val="25"/>
        <c:minorUnit val="12.5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</c:chart>
  <c:spPr>
    <a:noFill/>
    <a:ln>
      <a:noFill/>
    </a:ln>
    <a:effectLst/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roundedCorners val="0"/>
  <c:chart>
    <c:autoTitleDeleted val="1"/>
    <c:plotArea>
      <c:layout>
        <c:manualLayout>
          <c:layoutTarget val="inner"/>
          <c:xMode val="edge"/>
          <c:yMode val="edge"/>
          <c:x val="0.005"/>
          <c:y val="0.005"/>
          <c:w val="0.99"/>
          <c:h val="0.9875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E76565"/>
            </a:solidFill>
            <a:ln w="25400" cap="flat">
              <a:noFill/>
              <a:miter lim="400000"/>
            </a:ln>
            <a:effectLst/>
          </c:spPr>
          <c:explosion val="0"/>
          <c:dPt>
            <c:idx val="0"/>
            <c:explosion val="0"/>
            <c:spPr>
              <a:solidFill>
                <a:srgbClr val="E76565"/>
              </a:solidFill>
              <a:ln w="25400" cap="flat">
                <a:noFill/>
                <a:miter lim="400000"/>
              </a:ln>
              <a:effectLst/>
            </c:spPr>
          </c:dPt>
          <c:dPt>
            <c:idx val="1"/>
            <c:explosion val="0"/>
            <c:spPr>
              <a:solidFill>
                <a:srgbClr val="273D54"/>
              </a:solidFill>
              <a:ln w="25400" cap="flat">
                <a:noFill/>
                <a:miter lim="400000"/>
              </a:ln>
              <a:effectLst/>
            </c:spPr>
          </c:dPt>
          <c:dLbls>
            <c:dLbl>
              <c:idx val="0"/>
              <c:numFmt formatCode="#,##0%" sourceLinked="0"/>
              <c:txPr>
                <a:bodyPr/>
                <a:lstStyle/>
                <a:p>
                  <a:pPr>
                    <a:defRPr b="0" i="0" strike="noStrike" sz="1800" u="none">
                      <a:solidFill>
                        <a:srgbClr val="013B5A"/>
                      </a:solidFill>
                      <a:effectLst>
                        <a:outerShdw sx="100000" sy="100000" kx="0" ky="0" algn="tl" rotWithShape="1" blurRad="127000" dist="50800" dir="13500000">
                          <a:srgbClr val="555555">
                            <a:alpha val="25000"/>
                          </a:srgbClr>
                        </a:outerShdw>
                      </a:effectLst>
                      <a:latin typeface="Avenir Next Condensed Demi Bold"/>
                    </a:defRPr>
                  </a:pPr>
                </a:p>
              </c:txPr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numFmt formatCode="#,##0%" sourceLinked="0"/>
              <c:txPr>
                <a:bodyPr/>
                <a:lstStyle/>
                <a:p>
                  <a:pPr>
                    <a:defRPr b="0" i="0" strike="noStrike" sz="1800" u="none">
                      <a:solidFill>
                        <a:srgbClr val="013B5A"/>
                      </a:solidFill>
                      <a:effectLst>
                        <a:outerShdw sx="100000" sy="100000" kx="0" ky="0" algn="tl" rotWithShape="1" blurRad="127000" dist="50800" dir="13500000">
                          <a:srgbClr val="555555">
                            <a:alpha val="25000"/>
                          </a:srgbClr>
                        </a:outerShdw>
                      </a:effectLst>
                      <a:latin typeface="Avenir Next Condensed Demi Bold"/>
                    </a:defRPr>
                  </a:pPr>
                </a:p>
              </c:txPr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numFmt formatCode="#,##0%" sourceLinked="0"/>
            <c:txPr>
              <a:bodyPr/>
              <a:lstStyle/>
              <a:p>
                <a:pPr>
                  <a:defRPr b="0" i="0" strike="noStrike" sz="1800" u="none">
                    <a:solidFill>
                      <a:srgbClr val="013B5A"/>
                    </a:solidFill>
                    <a:effectLst>
                      <a:outerShdw sx="100000" sy="100000" kx="0" ky="0" algn="tl" rotWithShape="1" blurRad="127000" dist="50800" dir="13500000">
                        <a:srgbClr val="555555">
                          <a:alpha val="25000"/>
                        </a:srgbClr>
                      </a:outerShdw>
                    </a:effectLst>
                    <a:latin typeface="Avenir Next Condensed Demi Bold"/>
                  </a:defRPr>
                </a:pPr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leaderLines>
              <c:spPr>
                <a:noFill/>
                <a:ln w="6350" cap="flat">
                  <a:solidFill>
                    <a:srgbClr val="000000"/>
                  </a:solidFill>
                  <a:prstDash val="solid"/>
                  <a:miter lim="400000"/>
                </a:ln>
                <a:effectLst/>
              </c:spPr>
            </c:leaderLines>
          </c:dLbls>
          <c:cat>
            <c:strRef>
              <c:f>Sheet1!$B$1:$C$1</c:f>
              <c:strCache>
                <c:ptCount val="2"/>
                <c:pt idx="0">
                  <c:v>April</c:v>
                </c:pt>
                <c:pt idx="1">
                  <c:v>May</c:v>
                </c:pt>
              </c:strCache>
            </c:strRef>
          </c:cat>
          <c:val>
            <c:numRef>
              <c:f>Sheet1!$B$2:$C$2</c:f>
              <c:numCache>
                <c:ptCount val="2"/>
                <c:pt idx="0">
                  <c:v>91.000000</c:v>
                </c:pt>
                <c:pt idx="1">
                  <c:v>76.000000</c:v>
                </c:pt>
              </c:numCache>
            </c:numRef>
          </c:val>
        </c:ser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</c:chart>
  <c:spPr>
    <a:noFill/>
    <a:ln>
      <a:noFill/>
    </a:ln>
    <a:effectLst/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roundedCorners val="0"/>
  <c:chart>
    <c:autoTitleDeleted val="1"/>
    <c:plotArea>
      <c:layout>
        <c:manualLayout>
          <c:layoutTarget val="inner"/>
          <c:xMode val="edge"/>
          <c:yMode val="edge"/>
          <c:x val="0.005"/>
          <c:y val="0.005"/>
          <c:w val="0.99"/>
          <c:h val="0.9875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D85D5E"/>
            </a:solidFill>
            <a:ln w="25400" cap="flat">
              <a:noFill/>
              <a:miter lim="400000"/>
            </a:ln>
            <a:effectLst/>
          </c:spPr>
          <c:explosion val="0"/>
          <c:dPt>
            <c:idx val="0"/>
            <c:explosion val="0"/>
            <c:spPr>
              <a:solidFill>
                <a:srgbClr val="D85D5E"/>
              </a:solidFill>
              <a:ln w="25400" cap="flat">
                <a:noFill/>
                <a:miter lim="400000"/>
              </a:ln>
              <a:effectLst/>
            </c:spPr>
          </c:dPt>
          <c:dPt>
            <c:idx val="1"/>
            <c:explosion val="0"/>
            <c:spPr>
              <a:solidFill>
                <a:srgbClr val="1C2D41"/>
              </a:solidFill>
              <a:ln w="25400" cap="flat">
                <a:noFill/>
                <a:miter lim="400000"/>
              </a:ln>
              <a:effectLst/>
            </c:spPr>
          </c:dPt>
          <c:dLbls>
            <c:dLbl>
              <c:idx val="0"/>
              <c:numFmt formatCode="#,##0%" sourceLinked="0"/>
              <c:txPr>
                <a:bodyPr/>
                <a:lstStyle/>
                <a:p>
                  <a:pPr>
                    <a:defRPr b="0" i="0" strike="noStrike" sz="1800" u="none">
                      <a:solidFill>
                        <a:srgbClr val="1C2D41"/>
                      </a:solidFill>
                      <a:effectLst>
                        <a:outerShdw sx="100000" sy="100000" kx="0" ky="0" algn="tl" rotWithShape="1" blurRad="127000" dist="50800" dir="13500000">
                          <a:srgbClr val="555555">
                            <a:alpha val="25000"/>
                          </a:srgbClr>
                        </a:outerShdw>
                      </a:effectLst>
                      <a:latin typeface="Avenir Next Condensed Demi Bold"/>
                    </a:defRPr>
                  </a:pPr>
                </a:p>
              </c:txPr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numFmt formatCode="#,##0%" sourceLinked="0"/>
              <c:txPr>
                <a:bodyPr/>
                <a:lstStyle/>
                <a:p>
                  <a:pPr>
                    <a:defRPr b="0" i="0" strike="noStrike" sz="1800" u="none">
                      <a:solidFill>
                        <a:srgbClr val="1C2D41"/>
                      </a:solidFill>
                      <a:effectLst>
                        <a:outerShdw sx="100000" sy="100000" kx="0" ky="0" algn="tl" rotWithShape="1" blurRad="127000" dist="50800" dir="13500000">
                          <a:srgbClr val="555555">
                            <a:alpha val="25000"/>
                          </a:srgbClr>
                        </a:outerShdw>
                      </a:effectLst>
                      <a:latin typeface="Avenir Next Condensed Demi Bold"/>
                    </a:defRPr>
                  </a:pPr>
                </a:p>
              </c:txPr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numFmt formatCode="#,##0%" sourceLinked="0"/>
            <c:txPr>
              <a:bodyPr/>
              <a:lstStyle/>
              <a:p>
                <a:pPr>
                  <a:defRPr b="0" i="0" strike="noStrike" sz="1800" u="none">
                    <a:solidFill>
                      <a:srgbClr val="1C2D41"/>
                    </a:solidFill>
                    <a:effectLst>
                      <a:outerShdw sx="100000" sy="100000" kx="0" ky="0" algn="tl" rotWithShape="1" blurRad="127000" dist="50800" dir="13500000">
                        <a:srgbClr val="555555">
                          <a:alpha val="25000"/>
                        </a:srgbClr>
                      </a:outerShdw>
                    </a:effectLst>
                    <a:latin typeface="Avenir Next Condensed Demi Bold"/>
                  </a:defRPr>
                </a:pPr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leaderLines>
              <c:spPr>
                <a:noFill/>
                <a:ln w="6350" cap="flat">
                  <a:solidFill>
                    <a:srgbClr val="000000"/>
                  </a:solidFill>
                  <a:prstDash val="solid"/>
                  <a:miter lim="400000"/>
                </a:ln>
                <a:effectLst/>
              </c:spPr>
            </c:leaderLines>
          </c:dLbls>
          <c:cat>
            <c:strRef>
              <c:f>Sheet1!$B$1:$C$1</c:f>
              <c:strCache>
                <c:ptCount val="2"/>
                <c:pt idx="0">
                  <c:v>April</c:v>
                </c:pt>
                <c:pt idx="1">
                  <c:v>May</c:v>
                </c:pt>
              </c:strCache>
            </c:strRef>
          </c:cat>
          <c:val>
            <c:numRef>
              <c:f>Sheet1!$B$2:$C$2</c:f>
              <c:numCache>
                <c:ptCount val="2"/>
                <c:pt idx="0">
                  <c:v>91.000000</c:v>
                </c:pt>
                <c:pt idx="1">
                  <c:v>76.000000</c:v>
                </c:pt>
              </c:numCache>
            </c:numRef>
          </c:val>
        </c:ser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</c:chart>
  <c:spPr>
    <a:noFill/>
    <a:ln>
      <a:noFill/>
    </a:ln>
    <a:effectLst/>
  </c:sp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roundedCorners val="0"/>
  <c:chart>
    <c:autoTitleDeleted val="1"/>
    <c:plotArea>
      <c:layout>
        <c:manualLayout>
          <c:layoutTarget val="inner"/>
          <c:xMode val="edge"/>
          <c:yMode val="edge"/>
          <c:x val="0.005"/>
          <c:y val="0.005"/>
          <c:w val="0.99"/>
          <c:h val="0.9875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E76565"/>
            </a:solidFill>
            <a:ln w="25400" cap="flat">
              <a:noFill/>
              <a:miter lim="400000"/>
            </a:ln>
            <a:effectLst/>
          </c:spPr>
          <c:explosion val="0"/>
          <c:dPt>
            <c:idx val="0"/>
            <c:explosion val="0"/>
            <c:spPr>
              <a:solidFill>
                <a:srgbClr val="E76565"/>
              </a:solidFill>
              <a:ln w="25400" cap="flat">
                <a:noFill/>
                <a:miter lim="400000"/>
              </a:ln>
              <a:effectLst/>
            </c:spPr>
          </c:dPt>
          <c:dPt>
            <c:idx val="1"/>
            <c:explosion val="0"/>
            <c:spPr>
              <a:solidFill>
                <a:srgbClr val="273D54"/>
              </a:solidFill>
              <a:ln w="25400" cap="flat">
                <a:noFill/>
                <a:miter lim="400000"/>
              </a:ln>
              <a:effectLst/>
            </c:spPr>
          </c:dPt>
          <c:dLbls>
            <c:dLbl>
              <c:idx val="0"/>
              <c:numFmt formatCode="#,##0%" sourceLinked="0"/>
              <c:txPr>
                <a:bodyPr/>
                <a:lstStyle/>
                <a:p>
                  <a:pPr>
                    <a:defRPr b="0" i="0" strike="noStrike" sz="1800" u="none">
                      <a:solidFill>
                        <a:srgbClr val="013B5A"/>
                      </a:solidFill>
                      <a:effectLst>
                        <a:outerShdw sx="100000" sy="100000" kx="0" ky="0" algn="tl" rotWithShape="1" blurRad="127000" dist="50800" dir="13500000">
                          <a:srgbClr val="555555">
                            <a:alpha val="25000"/>
                          </a:srgbClr>
                        </a:outerShdw>
                      </a:effectLst>
                      <a:latin typeface="Avenir Next Condensed Demi Bold"/>
                    </a:defRPr>
                  </a:pPr>
                </a:p>
              </c:txPr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numFmt formatCode="#,##0%" sourceLinked="0"/>
              <c:txPr>
                <a:bodyPr/>
                <a:lstStyle/>
                <a:p>
                  <a:pPr>
                    <a:defRPr b="0" i="0" strike="noStrike" sz="1800" u="none">
                      <a:solidFill>
                        <a:srgbClr val="013B5A"/>
                      </a:solidFill>
                      <a:effectLst>
                        <a:outerShdw sx="100000" sy="100000" kx="0" ky="0" algn="tl" rotWithShape="1" blurRad="127000" dist="50800" dir="13500000">
                          <a:srgbClr val="555555">
                            <a:alpha val="25000"/>
                          </a:srgbClr>
                        </a:outerShdw>
                      </a:effectLst>
                      <a:latin typeface="Avenir Next Condensed Demi Bold"/>
                    </a:defRPr>
                  </a:pPr>
                </a:p>
              </c:txPr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numFmt formatCode="#,##0%" sourceLinked="0"/>
            <c:txPr>
              <a:bodyPr/>
              <a:lstStyle/>
              <a:p>
                <a:pPr>
                  <a:defRPr b="0" i="0" strike="noStrike" sz="1800" u="none">
                    <a:solidFill>
                      <a:srgbClr val="013B5A"/>
                    </a:solidFill>
                    <a:effectLst>
                      <a:outerShdw sx="100000" sy="100000" kx="0" ky="0" algn="tl" rotWithShape="1" blurRad="127000" dist="50800" dir="13500000">
                        <a:srgbClr val="555555">
                          <a:alpha val="25000"/>
                        </a:srgbClr>
                      </a:outerShdw>
                    </a:effectLst>
                    <a:latin typeface="Avenir Next Condensed Demi Bold"/>
                  </a:defRPr>
                </a:pPr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leaderLines>
              <c:spPr>
                <a:noFill/>
                <a:ln w="6350" cap="flat">
                  <a:solidFill>
                    <a:srgbClr val="000000"/>
                  </a:solidFill>
                  <a:prstDash val="solid"/>
                  <a:miter lim="400000"/>
                </a:ln>
                <a:effectLst/>
              </c:spPr>
            </c:leaderLines>
          </c:dLbls>
          <c:cat>
            <c:strRef>
              <c:f>Sheet1!$B$1:$C$1</c:f>
              <c:strCache>
                <c:ptCount val="2"/>
                <c:pt idx="0">
                  <c:v>April</c:v>
                </c:pt>
                <c:pt idx="1">
                  <c:v>May</c:v>
                </c:pt>
              </c:strCache>
            </c:strRef>
          </c:cat>
          <c:val>
            <c:numRef>
              <c:f>Sheet1!$B$2:$C$2</c:f>
              <c:numCache>
                <c:ptCount val="2"/>
                <c:pt idx="0">
                  <c:v>150.000000</c:v>
                </c:pt>
                <c:pt idx="1">
                  <c:v>76.000000</c:v>
                </c:pt>
              </c:numCache>
            </c:numRef>
          </c:val>
        </c:ser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</c:chart>
  <c:spPr>
    <a:noFill/>
    <a:ln>
      <a:noFill/>
    </a:ln>
    <a:effectLst/>
  </c:sp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roundedCorners val="0"/>
  <c:chart>
    <c:autoTitleDeleted val="1"/>
    <c:plotArea>
      <c:layout>
        <c:manualLayout>
          <c:layoutTarget val="inner"/>
          <c:xMode val="edge"/>
          <c:yMode val="edge"/>
          <c:x val="0.005"/>
          <c:y val="0.005"/>
          <c:w val="0.99"/>
          <c:h val="0.9875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D85D5E"/>
            </a:solidFill>
            <a:ln w="25400" cap="flat">
              <a:noFill/>
              <a:miter lim="400000"/>
            </a:ln>
            <a:effectLst/>
          </c:spPr>
          <c:explosion val="0"/>
          <c:dPt>
            <c:idx val="0"/>
            <c:explosion val="0"/>
            <c:spPr>
              <a:solidFill>
                <a:srgbClr val="D85D5E"/>
              </a:solidFill>
              <a:ln w="25400" cap="flat">
                <a:noFill/>
                <a:miter lim="400000"/>
              </a:ln>
              <a:effectLst/>
            </c:spPr>
          </c:dPt>
          <c:dPt>
            <c:idx val="1"/>
            <c:explosion val="0"/>
            <c:spPr>
              <a:solidFill>
                <a:srgbClr val="1C2D41"/>
              </a:solidFill>
              <a:ln w="25400" cap="flat">
                <a:noFill/>
                <a:miter lim="400000"/>
              </a:ln>
              <a:effectLst/>
            </c:spPr>
          </c:dPt>
          <c:dLbls>
            <c:dLbl>
              <c:idx val="0"/>
              <c:numFmt formatCode="#,##0%" sourceLinked="0"/>
              <c:txPr>
                <a:bodyPr/>
                <a:lstStyle/>
                <a:p>
                  <a:pPr>
                    <a:defRPr b="0" i="0" strike="noStrike" sz="1800" u="none">
                      <a:solidFill>
                        <a:srgbClr val="1C2D41"/>
                      </a:solidFill>
                      <a:effectLst>
                        <a:outerShdw sx="100000" sy="100000" kx="0" ky="0" algn="tl" rotWithShape="1" blurRad="127000" dist="50800" dir="13500000">
                          <a:srgbClr val="555555">
                            <a:alpha val="25000"/>
                          </a:srgbClr>
                        </a:outerShdw>
                      </a:effectLst>
                      <a:latin typeface="Avenir Next Condensed Demi Bold"/>
                    </a:defRPr>
                  </a:pPr>
                </a:p>
              </c:txPr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numFmt formatCode="#,##0%" sourceLinked="0"/>
              <c:txPr>
                <a:bodyPr/>
                <a:lstStyle/>
                <a:p>
                  <a:pPr>
                    <a:defRPr b="0" i="0" strike="noStrike" sz="1800" u="none">
                      <a:solidFill>
                        <a:srgbClr val="1C2D41"/>
                      </a:solidFill>
                      <a:effectLst>
                        <a:outerShdw sx="100000" sy="100000" kx="0" ky="0" algn="tl" rotWithShape="1" blurRad="127000" dist="50800" dir="13500000">
                          <a:srgbClr val="555555">
                            <a:alpha val="25000"/>
                          </a:srgbClr>
                        </a:outerShdw>
                      </a:effectLst>
                      <a:latin typeface="Avenir Next Condensed Demi Bold"/>
                    </a:defRPr>
                  </a:pPr>
                </a:p>
              </c:txPr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numFmt formatCode="#,##0%" sourceLinked="0"/>
            <c:txPr>
              <a:bodyPr/>
              <a:lstStyle/>
              <a:p>
                <a:pPr>
                  <a:defRPr b="0" i="0" strike="noStrike" sz="1800" u="none">
                    <a:solidFill>
                      <a:srgbClr val="1C2D41"/>
                    </a:solidFill>
                    <a:effectLst>
                      <a:outerShdw sx="100000" sy="100000" kx="0" ky="0" algn="tl" rotWithShape="1" blurRad="127000" dist="50800" dir="13500000">
                        <a:srgbClr val="555555">
                          <a:alpha val="25000"/>
                        </a:srgbClr>
                      </a:outerShdw>
                    </a:effectLst>
                    <a:latin typeface="Avenir Next Condensed Demi Bold"/>
                  </a:defRPr>
                </a:pPr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leaderLines>
              <c:spPr>
                <a:noFill/>
                <a:ln w="6350" cap="flat">
                  <a:solidFill>
                    <a:srgbClr val="000000"/>
                  </a:solidFill>
                  <a:prstDash val="solid"/>
                  <a:miter lim="400000"/>
                </a:ln>
                <a:effectLst/>
              </c:spPr>
            </c:leaderLines>
          </c:dLbls>
          <c:cat>
            <c:strRef>
              <c:f>Sheet1!$B$1:$C$1</c:f>
              <c:strCache>
                <c:ptCount val="2"/>
                <c:pt idx="0">
                  <c:v>April</c:v>
                </c:pt>
                <c:pt idx="1">
                  <c:v>May</c:v>
                </c:pt>
              </c:strCache>
            </c:strRef>
          </c:cat>
          <c:val>
            <c:numRef>
              <c:f>Sheet1!$B$2:$C$2</c:f>
              <c:numCache>
                <c:ptCount val="2"/>
                <c:pt idx="0">
                  <c:v>150.000000</c:v>
                </c:pt>
                <c:pt idx="1">
                  <c:v>76.000000</c:v>
                </c:pt>
              </c:numCache>
            </c:numRef>
          </c:val>
        </c:ser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</c:chart>
  <c:spPr>
    <a:noFill/>
    <a:ln>
      <a:noFill/>
    </a:ln>
    <a:effectLst/>
  </c:sp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roundedCorners val="0"/>
  <c:chart>
    <c:autoTitleDeleted val="1"/>
    <c:plotArea>
      <c:layout>
        <c:manualLayout>
          <c:layoutTarget val="inner"/>
          <c:xMode val="edge"/>
          <c:yMode val="edge"/>
          <c:x val="0.005"/>
          <c:y val="0.005"/>
          <c:w val="0.99"/>
          <c:h val="0.9875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E76565"/>
            </a:solidFill>
            <a:ln w="25400" cap="flat">
              <a:noFill/>
              <a:miter lim="400000"/>
            </a:ln>
            <a:effectLst/>
          </c:spPr>
          <c:explosion val="0"/>
          <c:dPt>
            <c:idx val="0"/>
            <c:explosion val="0"/>
            <c:spPr>
              <a:solidFill>
                <a:srgbClr val="E76565"/>
              </a:solidFill>
              <a:ln w="25400" cap="flat">
                <a:noFill/>
                <a:miter lim="400000"/>
              </a:ln>
              <a:effectLst/>
            </c:spPr>
          </c:dPt>
          <c:dPt>
            <c:idx val="1"/>
            <c:explosion val="0"/>
            <c:spPr>
              <a:solidFill>
                <a:srgbClr val="203348"/>
              </a:solidFill>
              <a:ln w="25400" cap="flat">
                <a:noFill/>
                <a:miter lim="400000"/>
              </a:ln>
              <a:effectLst/>
            </c:spPr>
          </c:dPt>
          <c:dLbls>
            <c:dLbl>
              <c:idx val="0"/>
              <c:numFmt formatCode="#,##0%" sourceLinked="0"/>
              <c:txPr>
                <a:bodyPr/>
                <a:lstStyle/>
                <a:p>
                  <a:pPr>
                    <a:defRPr b="0" i="0" strike="noStrike" sz="1800" u="none">
                      <a:solidFill>
                        <a:srgbClr val="013B5A"/>
                      </a:solidFill>
                      <a:effectLst>
                        <a:outerShdw sx="100000" sy="100000" kx="0" ky="0" algn="tl" rotWithShape="1" blurRad="127000" dist="50800" dir="13500000">
                          <a:srgbClr val="555555">
                            <a:alpha val="25000"/>
                          </a:srgbClr>
                        </a:outerShdw>
                      </a:effectLst>
                      <a:latin typeface="Avenir Next Condensed Demi Bold"/>
                    </a:defRPr>
                  </a:pPr>
                </a:p>
              </c:txPr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numFmt formatCode="#,##0%" sourceLinked="0"/>
              <c:txPr>
                <a:bodyPr/>
                <a:lstStyle/>
                <a:p>
                  <a:pPr>
                    <a:defRPr b="0" i="0" strike="noStrike" sz="1800" u="none">
                      <a:solidFill>
                        <a:srgbClr val="013B5A"/>
                      </a:solidFill>
                      <a:effectLst>
                        <a:outerShdw sx="100000" sy="100000" kx="0" ky="0" algn="tl" rotWithShape="1" blurRad="127000" dist="50800" dir="13500000">
                          <a:srgbClr val="555555">
                            <a:alpha val="25000"/>
                          </a:srgbClr>
                        </a:outerShdw>
                      </a:effectLst>
                      <a:latin typeface="Avenir Next Condensed Demi Bold"/>
                    </a:defRPr>
                  </a:pPr>
                </a:p>
              </c:txPr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numFmt formatCode="#,##0%" sourceLinked="0"/>
            <c:txPr>
              <a:bodyPr/>
              <a:lstStyle/>
              <a:p>
                <a:pPr>
                  <a:defRPr b="0" i="0" strike="noStrike" sz="1800" u="none">
                    <a:solidFill>
                      <a:srgbClr val="013B5A"/>
                    </a:solidFill>
                    <a:effectLst>
                      <a:outerShdw sx="100000" sy="100000" kx="0" ky="0" algn="tl" rotWithShape="1" blurRad="127000" dist="50800" dir="13500000">
                        <a:srgbClr val="555555">
                          <a:alpha val="25000"/>
                        </a:srgbClr>
                      </a:outerShdw>
                    </a:effectLst>
                    <a:latin typeface="Avenir Next Condensed Demi Bold"/>
                  </a:defRPr>
                </a:pPr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leaderLines>
              <c:spPr>
                <a:noFill/>
                <a:ln w="6350" cap="flat">
                  <a:solidFill>
                    <a:srgbClr val="000000"/>
                  </a:solidFill>
                  <a:prstDash val="solid"/>
                  <a:miter lim="400000"/>
                </a:ln>
                <a:effectLst/>
              </c:spPr>
            </c:leaderLines>
          </c:dLbls>
          <c:cat>
            <c:strRef>
              <c:f>Sheet1!$B$1:$C$1</c:f>
              <c:strCache>
                <c:ptCount val="2"/>
                <c:pt idx="0">
                  <c:v>April</c:v>
                </c:pt>
                <c:pt idx="1">
                  <c:v>May</c:v>
                </c:pt>
              </c:strCache>
            </c:strRef>
          </c:cat>
          <c:val>
            <c:numRef>
              <c:f>Sheet1!$B$2:$C$2</c:f>
              <c:numCache>
                <c:ptCount val="2"/>
                <c:pt idx="0">
                  <c:v>91.000000</c:v>
                </c:pt>
                <c:pt idx="1">
                  <c:v>76.000000</c:v>
                </c:pt>
              </c:numCache>
            </c:numRef>
          </c:val>
        </c:ser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</c:chart>
  <c:spPr>
    <a:noFill/>
    <a:ln>
      <a:noFill/>
    </a:ln>
    <a:effectLst/>
  </c:sp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roundedCorners val="0"/>
  <c:chart>
    <c:autoTitleDeleted val="1"/>
    <c:plotArea>
      <c:layout>
        <c:manualLayout>
          <c:layoutTarget val="inner"/>
          <c:xMode val="edge"/>
          <c:yMode val="edge"/>
          <c:x val="0.005"/>
          <c:y val="0.005"/>
          <c:w val="0.99"/>
          <c:h val="0.9875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D85D5E"/>
            </a:solidFill>
            <a:ln w="25400" cap="flat">
              <a:noFill/>
              <a:miter lim="400000"/>
            </a:ln>
            <a:effectLst/>
          </c:spPr>
          <c:explosion val="0"/>
          <c:dPt>
            <c:idx val="0"/>
            <c:explosion val="0"/>
            <c:spPr>
              <a:solidFill>
                <a:srgbClr val="D85D5E"/>
              </a:solidFill>
              <a:ln w="25400" cap="flat">
                <a:noFill/>
                <a:miter lim="400000"/>
              </a:ln>
              <a:effectLst/>
            </c:spPr>
          </c:dPt>
          <c:dPt>
            <c:idx val="1"/>
            <c:explosion val="0"/>
            <c:spPr>
              <a:solidFill>
                <a:srgbClr val="1C2D41"/>
              </a:solidFill>
              <a:ln w="25400" cap="flat">
                <a:noFill/>
                <a:miter lim="400000"/>
              </a:ln>
              <a:effectLst/>
            </c:spPr>
          </c:dPt>
          <c:dLbls>
            <c:dLbl>
              <c:idx val="0"/>
              <c:numFmt formatCode="#,##0%" sourceLinked="0"/>
              <c:txPr>
                <a:bodyPr/>
                <a:lstStyle/>
                <a:p>
                  <a:pPr>
                    <a:defRPr b="0" i="0" strike="noStrike" sz="1800" u="none">
                      <a:solidFill>
                        <a:srgbClr val="1C2D41"/>
                      </a:solidFill>
                      <a:effectLst>
                        <a:outerShdw sx="100000" sy="100000" kx="0" ky="0" algn="tl" rotWithShape="1" blurRad="127000" dist="50800" dir="13500000">
                          <a:srgbClr val="555555">
                            <a:alpha val="25000"/>
                          </a:srgbClr>
                        </a:outerShdw>
                      </a:effectLst>
                      <a:latin typeface="Avenir Next Condensed Demi Bold"/>
                    </a:defRPr>
                  </a:pPr>
                </a:p>
              </c:txPr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numFmt formatCode="#,##0%" sourceLinked="0"/>
              <c:txPr>
                <a:bodyPr/>
                <a:lstStyle/>
                <a:p>
                  <a:pPr>
                    <a:defRPr b="0" i="0" strike="noStrike" sz="1800" u="none">
                      <a:solidFill>
                        <a:srgbClr val="1C2D41"/>
                      </a:solidFill>
                      <a:effectLst>
                        <a:outerShdw sx="100000" sy="100000" kx="0" ky="0" algn="tl" rotWithShape="1" blurRad="127000" dist="50800" dir="13500000">
                          <a:srgbClr val="555555">
                            <a:alpha val="25000"/>
                          </a:srgbClr>
                        </a:outerShdw>
                      </a:effectLst>
                      <a:latin typeface="Avenir Next Condensed Demi Bold"/>
                    </a:defRPr>
                  </a:pPr>
                </a:p>
              </c:txPr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numFmt formatCode="#,##0%" sourceLinked="0"/>
            <c:txPr>
              <a:bodyPr/>
              <a:lstStyle/>
              <a:p>
                <a:pPr>
                  <a:defRPr b="0" i="0" strike="noStrike" sz="1800" u="none">
                    <a:solidFill>
                      <a:srgbClr val="1C2D41"/>
                    </a:solidFill>
                    <a:effectLst>
                      <a:outerShdw sx="100000" sy="100000" kx="0" ky="0" algn="tl" rotWithShape="1" blurRad="127000" dist="50800" dir="13500000">
                        <a:srgbClr val="555555">
                          <a:alpha val="25000"/>
                        </a:srgbClr>
                      </a:outerShdw>
                    </a:effectLst>
                    <a:latin typeface="Avenir Next Condensed Demi Bold"/>
                  </a:defRPr>
                </a:pPr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leaderLines>
              <c:spPr>
                <a:noFill/>
                <a:ln w="6350" cap="flat">
                  <a:solidFill>
                    <a:srgbClr val="000000"/>
                  </a:solidFill>
                  <a:prstDash val="solid"/>
                  <a:miter lim="400000"/>
                </a:ln>
                <a:effectLst/>
              </c:spPr>
            </c:leaderLines>
          </c:dLbls>
          <c:cat>
            <c:strRef>
              <c:f>Sheet1!$B$1:$C$1</c:f>
              <c:strCache>
                <c:ptCount val="2"/>
                <c:pt idx="0">
                  <c:v>April</c:v>
                </c:pt>
                <c:pt idx="1">
                  <c:v>May</c:v>
                </c:pt>
              </c:strCache>
            </c:strRef>
          </c:cat>
          <c:val>
            <c:numRef>
              <c:f>Sheet1!$B$2:$C$2</c:f>
              <c:numCache>
                <c:ptCount val="2"/>
                <c:pt idx="0">
                  <c:v>91.000000</c:v>
                </c:pt>
                <c:pt idx="1">
                  <c:v>76.000000</c:v>
                </c:pt>
              </c:numCache>
            </c:numRef>
          </c:val>
        </c:ser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Shape 419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20" name="Shape 420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defRPr sz="1200">
        <a:latin typeface="Lucida Grande"/>
        <a:ea typeface="Lucida Grande"/>
        <a:cs typeface="Lucida Grande"/>
        <a:sym typeface="Lucida Grande"/>
      </a:defRPr>
    </a:lvl1pPr>
    <a:lvl2pPr indent="228600" defTabSz="457200" latinLnBrk="0">
      <a:defRPr sz="1200">
        <a:latin typeface="Lucida Grande"/>
        <a:ea typeface="Lucida Grande"/>
        <a:cs typeface="Lucida Grande"/>
        <a:sym typeface="Lucida Grande"/>
      </a:defRPr>
    </a:lvl2pPr>
    <a:lvl3pPr indent="457200" defTabSz="457200" latinLnBrk="0">
      <a:defRPr sz="1200">
        <a:latin typeface="Lucida Grande"/>
        <a:ea typeface="Lucida Grande"/>
        <a:cs typeface="Lucida Grande"/>
        <a:sym typeface="Lucida Grande"/>
      </a:defRPr>
    </a:lvl3pPr>
    <a:lvl4pPr indent="685800" defTabSz="457200" latinLnBrk="0">
      <a:defRPr sz="1200">
        <a:latin typeface="Lucida Grande"/>
        <a:ea typeface="Lucida Grande"/>
        <a:cs typeface="Lucida Grande"/>
        <a:sym typeface="Lucida Grande"/>
      </a:defRPr>
    </a:lvl4pPr>
    <a:lvl5pPr indent="914400" defTabSz="457200" latinLnBrk="0">
      <a:defRPr sz="1200">
        <a:latin typeface="Lucida Grande"/>
        <a:ea typeface="Lucida Grande"/>
        <a:cs typeface="Lucida Grande"/>
        <a:sym typeface="Lucida Grande"/>
      </a:defRPr>
    </a:lvl5pPr>
    <a:lvl6pPr indent="1143000" defTabSz="457200" latinLnBrk="0">
      <a:defRPr sz="1200">
        <a:latin typeface="Lucida Grande"/>
        <a:ea typeface="Lucida Grande"/>
        <a:cs typeface="Lucida Grande"/>
        <a:sym typeface="Lucida Grande"/>
      </a:defRPr>
    </a:lvl6pPr>
    <a:lvl7pPr indent="1371600" defTabSz="457200" latinLnBrk="0">
      <a:defRPr sz="1200">
        <a:latin typeface="Lucida Grande"/>
        <a:ea typeface="Lucida Grande"/>
        <a:cs typeface="Lucida Grande"/>
        <a:sym typeface="Lucida Grande"/>
      </a:defRPr>
    </a:lvl7pPr>
    <a:lvl8pPr indent="1600200" defTabSz="457200" latinLnBrk="0">
      <a:defRPr sz="1200">
        <a:latin typeface="Lucida Grande"/>
        <a:ea typeface="Lucida Grande"/>
        <a:cs typeface="Lucida Grande"/>
        <a:sym typeface="Lucida Grande"/>
      </a:defRPr>
    </a:lvl8pPr>
    <a:lvl9pPr indent="1828800" defTabSz="457200" latinLnBrk="0">
      <a:defRPr sz="1200">
        <a:latin typeface="Lucida Grande"/>
        <a:ea typeface="Lucida Grande"/>
        <a:cs typeface="Lucida Grande"/>
        <a:sym typeface="Lucida Grand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chart" Target="../charts/chart1.xml"/></Relationships>
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chart" Target="../charts/chart2.xml"/><Relationship Id="rId3" Type="http://schemas.openxmlformats.org/officeDocument/2006/relationships/chart" Target="../charts/chart3.xml"/></Relationships>
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chart" Target="../charts/chart4.xml"/><Relationship Id="rId3" Type="http://schemas.openxmlformats.org/officeDocument/2006/relationships/chart" Target="../charts/chart5.xml"/><Relationship Id="rId4" Type="http://schemas.openxmlformats.org/officeDocument/2006/relationships/chart" Target="../charts/chart6.xml"/><Relationship Id="rId5" Type="http://schemas.openxmlformats.org/officeDocument/2006/relationships/chart" Target="../charts/chart7.xml"/></Relationships>
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chart" Target="../charts/chart8.xml"/><Relationship Id="rId3" Type="http://schemas.openxmlformats.org/officeDocument/2006/relationships/chart" Target="../charts/chart9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0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"/>
          <p:cNvSpPr/>
          <p:nvPr>
            <p:ph type="body" idx="21"/>
          </p:nvPr>
        </p:nvSpPr>
        <p:spPr>
          <a:xfrm rot="2700000">
            <a:off x="-3966544" y="-1418428"/>
            <a:ext cx="12611279" cy="12540186"/>
          </a:xfrm>
          <a:prstGeom prst="rect">
            <a:avLst/>
          </a:prstGeom>
          <a:solidFill>
            <a:srgbClr val="273D53"/>
          </a:solidFill>
        </p:spPr>
        <p:txBody>
          <a:bodyPr lIns="28575" tIns="28575" rIns="28575" bIns="28575">
            <a:noAutofit/>
          </a:bodyPr>
          <a:lstStyle/>
          <a:p>
            <a:pPr marL="0" indent="0" algn="ctr">
              <a:spcBef>
                <a:spcPts val="0"/>
              </a:spcBef>
              <a:buSzTx/>
              <a:buNone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14" name="Slides title"/>
          <p:cNvSpPr txBox="1"/>
          <p:nvPr>
            <p:ph type="body" sz="quarter" idx="22"/>
          </p:nvPr>
        </p:nvSpPr>
        <p:spPr>
          <a:xfrm>
            <a:off x="616308" y="3697198"/>
            <a:ext cx="8186272" cy="1894636"/>
          </a:xfrm>
          <a:prstGeom prst="rect">
            <a:avLst/>
          </a:prstGeom>
        </p:spPr>
        <p:txBody>
          <a:bodyPr lIns="20320" tIns="20320" rIns="20320" bIns="20320">
            <a:sp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SzTx/>
              <a:buNone/>
              <a:defRPr b="1" spc="232" sz="116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  <a:sym typeface="Didot"/>
              </a:defRPr>
            </a:lvl1pPr>
          </a:lstStyle>
          <a:p>
            <a:pPr/>
            <a:r>
              <a:t>Slides title</a:t>
            </a:r>
          </a:p>
        </p:txBody>
      </p:sp>
      <p:sp>
        <p:nvSpPr>
          <p:cNvPr id="15" name="Designed by: InfiniteLoopApps.net"/>
          <p:cNvSpPr txBox="1"/>
          <p:nvPr>
            <p:ph type="body" sz="quarter" idx="23"/>
          </p:nvPr>
        </p:nvSpPr>
        <p:spPr>
          <a:xfrm>
            <a:off x="695028" y="5383106"/>
            <a:ext cx="3920237" cy="314962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54">
                <a:solidFill>
                  <a:srgbClr val="F86968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Designed by: InfiniteLoopApps.net</a:t>
            </a:r>
          </a:p>
        </p:txBody>
      </p:sp>
      <p:sp>
        <p:nvSpPr>
          <p:cNvPr id="16" name="圆形"/>
          <p:cNvSpPr/>
          <p:nvPr>
            <p:ph type="body" sz="quarter" idx="24"/>
          </p:nvPr>
        </p:nvSpPr>
        <p:spPr>
          <a:xfrm>
            <a:off x="8285585" y="3923558"/>
            <a:ext cx="612776" cy="612777"/>
          </a:xfrm>
          <a:prstGeom prst="ellipse">
            <a:avLst/>
          </a:prstGeom>
          <a:solidFill>
            <a:srgbClr val="F86968"/>
          </a:solidFill>
        </p:spPr>
        <p:txBody>
          <a:bodyPr lIns="28575" tIns="28575" rIns="28575" bIns="28575">
            <a:noAutofit/>
          </a:bodyPr>
          <a:lstStyle/>
          <a:p>
            <a:pPr marL="0" indent="0" algn="ctr">
              <a:spcBef>
                <a:spcPts val="0"/>
              </a:spcBef>
              <a:buSzTx/>
              <a:buNone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17" name="#00"/>
          <p:cNvSpPr txBox="1"/>
          <p:nvPr>
            <p:ph type="body" sz="quarter" idx="25"/>
          </p:nvPr>
        </p:nvSpPr>
        <p:spPr>
          <a:xfrm>
            <a:off x="8322767" y="4076699"/>
            <a:ext cx="524866" cy="401322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96" sz="2800">
                <a:solidFill>
                  <a:srgbClr val="F5F5F5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#00</a:t>
            </a:r>
          </a:p>
        </p:txBody>
      </p:sp>
      <p:sp>
        <p:nvSpPr>
          <p:cNvPr id="18" name="幻灯片编号"/>
          <p:cNvSpPr txBox="1"/>
          <p:nvPr>
            <p:ph type="sldNum" sz="quarter" idx="2"/>
          </p:nvPr>
        </p:nvSpPr>
        <p:spPr>
          <a:xfrm>
            <a:off x="6426414" y="7212219"/>
            <a:ext cx="159119" cy="152401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"/>
          <p:cNvSpPr/>
          <p:nvPr/>
        </p:nvSpPr>
        <p:spPr>
          <a:xfrm>
            <a:off x="-19501" y="-15505"/>
            <a:ext cx="13043802" cy="2253563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26" name="标题文本"/>
          <p:cNvSpPr txBox="1"/>
          <p:nvPr>
            <p:ph type="title"/>
          </p:nvPr>
        </p:nvSpPr>
        <p:spPr>
          <a:xfrm>
            <a:off x="498844" y="403704"/>
            <a:ext cx="5938204" cy="1182963"/>
          </a:xfrm>
          <a:prstGeom prst="rect">
            <a:avLst/>
          </a:prstGeom>
        </p:spPr>
        <p:txBody>
          <a:bodyPr/>
          <a:lstStyle>
            <a:lvl1pPr>
              <a:buClr>
                <a:srgbClr val="A29A85"/>
              </a:buClr>
              <a:defRPr spc="235" sz="11800">
                <a:solidFill>
                  <a:srgbClr val="F5F5F5"/>
                </a:solidFill>
                <a:latin typeface="+mn-lt"/>
                <a:ea typeface="+mn-ea"/>
                <a:cs typeface="+mn-cs"/>
                <a:sym typeface="Didot"/>
              </a:defRPr>
            </a:lvl1pPr>
          </a:lstStyle>
          <a:p>
            <a:pPr/>
            <a:r>
              <a:t>标题文本</a:t>
            </a:r>
          </a:p>
        </p:txBody>
      </p:sp>
      <p:sp>
        <p:nvSpPr>
          <p:cNvPr id="27" name="正文级别 1…"/>
          <p:cNvSpPr txBox="1"/>
          <p:nvPr>
            <p:ph type="body" sz="half" idx="1"/>
          </p:nvPr>
        </p:nvSpPr>
        <p:spPr>
          <a:xfrm>
            <a:off x="2083163" y="5452370"/>
            <a:ext cx="8838474" cy="3324707"/>
          </a:xfrm>
          <a:prstGeom prst="rect">
            <a:avLst/>
          </a:prstGeom>
        </p:spPr>
        <p:txBody>
          <a:bodyPr numCol="3" spcCol="441923"/>
          <a:lstStyle>
            <a:lvl1pPr marL="217356" indent="-217356"/>
            <a:lvl2pPr marL="661856" indent="-217356"/>
            <a:lvl3pPr marL="1106356" indent="-217356"/>
            <a:lvl4pPr marL="1550856" indent="-217356"/>
            <a:lvl5pPr marL="1995356" indent="-217356"/>
          </a:lstStyle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28" name="Subheading goes here"/>
          <p:cNvSpPr txBox="1"/>
          <p:nvPr>
            <p:ph type="body" sz="quarter" idx="21"/>
          </p:nvPr>
        </p:nvSpPr>
        <p:spPr>
          <a:xfrm>
            <a:off x="685813" y="1410546"/>
            <a:ext cx="4244684" cy="314961"/>
          </a:xfrm>
          <a:prstGeom prst="rect">
            <a:avLst/>
          </a:prstGeom>
        </p:spPr>
        <p:txBody>
          <a:bodyPr lIns="20320" tIns="20320" rIns="20320" bIns="20320">
            <a:spAutoFit/>
          </a:bodyPr>
          <a:lstStyle>
            <a:lvl1pPr marL="0" indent="0">
              <a:spcBef>
                <a:spcPts val="0"/>
              </a:spcBef>
              <a:buClr>
                <a:srgbClr val="A29A85"/>
              </a:buClr>
              <a:buSzTx/>
              <a:buNone/>
              <a:defRPr cap="all" spc="154">
                <a:solidFill>
                  <a:srgbClr val="F86968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Subheading goes here</a:t>
            </a:r>
          </a:p>
        </p:txBody>
      </p:sp>
      <p:sp>
        <p:nvSpPr>
          <p:cNvPr id="29" name="圆形"/>
          <p:cNvSpPr/>
          <p:nvPr/>
        </p:nvSpPr>
        <p:spPr>
          <a:xfrm>
            <a:off x="11736599" y="1911879"/>
            <a:ext cx="612776" cy="612776"/>
          </a:xfrm>
          <a:prstGeom prst="ellipse">
            <a:avLst/>
          </a:prstGeom>
          <a:solidFill>
            <a:srgbClr val="F86968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30" name="#00"/>
          <p:cNvSpPr txBox="1"/>
          <p:nvPr>
            <p:ph type="body" sz="quarter" idx="22"/>
          </p:nvPr>
        </p:nvSpPr>
        <p:spPr>
          <a:xfrm>
            <a:off x="11773780" y="2065019"/>
            <a:ext cx="524867" cy="401322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96" sz="2800">
                <a:solidFill>
                  <a:srgbClr val="F5F5F5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#00</a:t>
            </a:r>
          </a:p>
        </p:txBody>
      </p:sp>
      <p:sp>
        <p:nvSpPr>
          <p:cNvPr id="31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ullets &amp;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正文级别 1…"/>
          <p:cNvSpPr txBox="1"/>
          <p:nvPr>
            <p:ph type="body" sz="half" idx="1"/>
          </p:nvPr>
        </p:nvSpPr>
        <p:spPr>
          <a:xfrm>
            <a:off x="2552064" y="2221970"/>
            <a:ext cx="7900672" cy="3656966"/>
          </a:xfrm>
          <a:prstGeom prst="rect">
            <a:avLst/>
          </a:prstGeom>
        </p:spPr>
        <p:txBody>
          <a:bodyPr/>
          <a:lstStyle>
            <a:lvl1pPr marL="207006" indent="-207006"/>
            <a:lvl2pPr marL="651506" indent="-207006"/>
            <a:lvl3pPr marL="1096006" indent="-207006"/>
            <a:lvl4pPr marL="1540506" indent="-207006"/>
            <a:lvl5pPr marL="1985006" indent="-207006"/>
          </a:lstStyle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39" name="矩形"/>
          <p:cNvSpPr/>
          <p:nvPr/>
        </p:nvSpPr>
        <p:spPr>
          <a:xfrm>
            <a:off x="-19501" y="7506282"/>
            <a:ext cx="13043802" cy="2253562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40" name="Subheading goes here"/>
          <p:cNvSpPr txBox="1"/>
          <p:nvPr>
            <p:ph type="body" sz="quarter" idx="21"/>
          </p:nvPr>
        </p:nvSpPr>
        <p:spPr>
          <a:xfrm>
            <a:off x="672266" y="8932332"/>
            <a:ext cx="4244685" cy="314962"/>
          </a:xfrm>
          <a:prstGeom prst="rect">
            <a:avLst/>
          </a:prstGeom>
        </p:spPr>
        <p:txBody>
          <a:bodyPr lIns="20320" tIns="20320" rIns="20320" bIns="20320">
            <a:spAutoFit/>
          </a:bodyPr>
          <a:lstStyle>
            <a:lvl1pPr marL="0" indent="0">
              <a:spcBef>
                <a:spcPts val="0"/>
              </a:spcBef>
              <a:buClr>
                <a:srgbClr val="A29A85"/>
              </a:buClr>
              <a:buSzTx/>
              <a:buNone/>
              <a:defRPr cap="all" spc="154">
                <a:solidFill>
                  <a:srgbClr val="F86968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Subheading goes here</a:t>
            </a:r>
          </a:p>
        </p:txBody>
      </p:sp>
      <p:sp>
        <p:nvSpPr>
          <p:cNvPr id="41" name="圆形"/>
          <p:cNvSpPr/>
          <p:nvPr/>
        </p:nvSpPr>
        <p:spPr>
          <a:xfrm>
            <a:off x="11736599" y="7205239"/>
            <a:ext cx="612776" cy="612776"/>
          </a:xfrm>
          <a:prstGeom prst="ellipse">
            <a:avLst/>
          </a:prstGeom>
          <a:solidFill>
            <a:srgbClr val="F86968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42" name="#00"/>
          <p:cNvSpPr txBox="1"/>
          <p:nvPr>
            <p:ph type="body" sz="quarter" idx="22"/>
          </p:nvPr>
        </p:nvSpPr>
        <p:spPr>
          <a:xfrm>
            <a:off x="11773780" y="7358379"/>
            <a:ext cx="524867" cy="401322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96" sz="2800">
                <a:solidFill>
                  <a:srgbClr val="F5F5F5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#00</a:t>
            </a:r>
          </a:p>
        </p:txBody>
      </p:sp>
      <p:sp>
        <p:nvSpPr>
          <p:cNvPr id="43" name="标题文本"/>
          <p:cNvSpPr txBox="1"/>
          <p:nvPr>
            <p:ph type="title"/>
          </p:nvPr>
        </p:nvSpPr>
        <p:spPr>
          <a:xfrm>
            <a:off x="624111" y="7966108"/>
            <a:ext cx="3452378" cy="1057369"/>
          </a:xfrm>
          <a:prstGeom prst="rect">
            <a:avLst/>
          </a:prstGeom>
        </p:spPr>
        <p:txBody>
          <a:bodyPr/>
          <a:lstStyle>
            <a:lvl1pPr>
              <a:buClr>
                <a:srgbClr val="A29A85"/>
              </a:buClr>
              <a:defRPr spc="235" sz="11800">
                <a:solidFill>
                  <a:srgbClr val="F5F5F5"/>
                </a:solidFill>
                <a:latin typeface="+mn-lt"/>
                <a:ea typeface="+mn-ea"/>
                <a:cs typeface="+mn-cs"/>
                <a:sym typeface="Didot"/>
              </a:defRPr>
            </a:lvl1pPr>
          </a:lstStyle>
          <a:p>
            <a:pPr/>
            <a:r>
              <a:t>标题文本</a:t>
            </a:r>
          </a:p>
        </p:txBody>
      </p:sp>
      <p:sp>
        <p:nvSpPr>
          <p:cNvPr id="44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Pictur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正文级别 1…"/>
          <p:cNvSpPr txBox="1"/>
          <p:nvPr>
            <p:ph type="body" sz="quarter" idx="1"/>
          </p:nvPr>
        </p:nvSpPr>
        <p:spPr>
          <a:xfrm>
            <a:off x="6393501" y="3293724"/>
            <a:ext cx="4992927" cy="3166151"/>
          </a:xfrm>
          <a:prstGeom prst="rect">
            <a:avLst/>
          </a:prstGeom>
        </p:spPr>
        <p:txBody>
          <a:bodyPr/>
          <a:lstStyle>
            <a:lvl1pPr marL="230094" indent="-230094"/>
            <a:lvl2pPr marL="674594" indent="-230094"/>
            <a:lvl3pPr marL="1119094" indent="-230094"/>
            <a:lvl4pPr marL="1563594" indent="-230094"/>
            <a:lvl5pPr marL="2008094" indent="-230094"/>
          </a:lstStyle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52" name="正方形"/>
          <p:cNvSpPr/>
          <p:nvPr/>
        </p:nvSpPr>
        <p:spPr>
          <a:xfrm rot="2700000">
            <a:off x="-7626775" y="-391316"/>
            <a:ext cx="10536233" cy="10536232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pic>
        <p:nvPicPr>
          <p:cNvPr id="53" name="assas.png" descr="assa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965196" y="2350452"/>
            <a:ext cx="2549821" cy="5411683"/>
          </a:xfrm>
          <a:prstGeom prst="rect">
            <a:avLst/>
          </a:prstGeom>
          <a:ln w="3175">
            <a:miter lim="400000"/>
          </a:ln>
        </p:spPr>
      </p:pic>
      <p:sp>
        <p:nvSpPr>
          <p:cNvPr id="54" name="圆形"/>
          <p:cNvSpPr/>
          <p:nvPr/>
        </p:nvSpPr>
        <p:spPr>
          <a:xfrm>
            <a:off x="11533399" y="2226839"/>
            <a:ext cx="612776" cy="612776"/>
          </a:xfrm>
          <a:prstGeom prst="ellipse">
            <a:avLst/>
          </a:prstGeom>
          <a:solidFill>
            <a:srgbClr val="F86968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55" name="#00"/>
          <p:cNvSpPr txBox="1"/>
          <p:nvPr>
            <p:ph type="body" sz="quarter" idx="21"/>
          </p:nvPr>
        </p:nvSpPr>
        <p:spPr>
          <a:xfrm>
            <a:off x="11570580" y="2379979"/>
            <a:ext cx="524867" cy="401322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96" sz="2800">
                <a:solidFill>
                  <a:srgbClr val="F5F5F5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#00</a:t>
            </a:r>
          </a:p>
        </p:txBody>
      </p:sp>
      <p:sp>
        <p:nvSpPr>
          <p:cNvPr id="56" name="图像"/>
          <p:cNvSpPr/>
          <p:nvPr>
            <p:ph type="pic" sz="half" idx="22"/>
          </p:nvPr>
        </p:nvSpPr>
        <p:spPr>
          <a:xfrm>
            <a:off x="327412" y="2790225"/>
            <a:ext cx="6217922" cy="466682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57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&amp; Bullets -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矩形"/>
          <p:cNvSpPr/>
          <p:nvPr/>
        </p:nvSpPr>
        <p:spPr>
          <a:xfrm>
            <a:off x="-19501" y="-15505"/>
            <a:ext cx="13043802" cy="2253563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65" name="Subheading goes here"/>
          <p:cNvSpPr txBox="1"/>
          <p:nvPr>
            <p:ph type="body" sz="quarter" idx="21"/>
          </p:nvPr>
        </p:nvSpPr>
        <p:spPr>
          <a:xfrm>
            <a:off x="685813" y="1410546"/>
            <a:ext cx="4244684" cy="314961"/>
          </a:xfrm>
          <a:prstGeom prst="rect">
            <a:avLst/>
          </a:prstGeom>
        </p:spPr>
        <p:txBody>
          <a:bodyPr lIns="20320" tIns="20320" rIns="20320" bIns="20320">
            <a:spAutoFit/>
          </a:bodyPr>
          <a:lstStyle>
            <a:lvl1pPr marL="0" indent="0">
              <a:spcBef>
                <a:spcPts val="0"/>
              </a:spcBef>
              <a:buClr>
                <a:srgbClr val="A29A85"/>
              </a:buClr>
              <a:buSzTx/>
              <a:buNone/>
              <a:defRPr cap="all" spc="154">
                <a:solidFill>
                  <a:srgbClr val="F86968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Subheading goes here</a:t>
            </a:r>
          </a:p>
        </p:txBody>
      </p:sp>
      <p:sp>
        <p:nvSpPr>
          <p:cNvPr id="66" name="圆形"/>
          <p:cNvSpPr/>
          <p:nvPr/>
        </p:nvSpPr>
        <p:spPr>
          <a:xfrm>
            <a:off x="11736599" y="1911879"/>
            <a:ext cx="612776" cy="612776"/>
          </a:xfrm>
          <a:prstGeom prst="ellipse">
            <a:avLst/>
          </a:prstGeom>
          <a:solidFill>
            <a:srgbClr val="F86968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67" name="#00"/>
          <p:cNvSpPr txBox="1"/>
          <p:nvPr>
            <p:ph type="body" sz="quarter" idx="22"/>
          </p:nvPr>
        </p:nvSpPr>
        <p:spPr>
          <a:xfrm>
            <a:off x="11773780" y="2065019"/>
            <a:ext cx="524867" cy="401322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96" sz="2800">
                <a:solidFill>
                  <a:srgbClr val="F5F5F5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#00</a:t>
            </a:r>
          </a:p>
        </p:txBody>
      </p:sp>
      <p:sp>
        <p:nvSpPr>
          <p:cNvPr id="68" name="标题文本"/>
          <p:cNvSpPr txBox="1"/>
          <p:nvPr>
            <p:ph type="title"/>
          </p:nvPr>
        </p:nvSpPr>
        <p:spPr>
          <a:xfrm>
            <a:off x="595735" y="512444"/>
            <a:ext cx="7071997" cy="981817"/>
          </a:xfrm>
          <a:prstGeom prst="rect">
            <a:avLst/>
          </a:prstGeom>
        </p:spPr>
        <p:txBody>
          <a:bodyPr/>
          <a:lstStyle>
            <a:lvl1pPr>
              <a:buClr>
                <a:srgbClr val="A29A85"/>
              </a:buClr>
              <a:defRPr spc="235" sz="11800">
                <a:solidFill>
                  <a:srgbClr val="F5F5F5"/>
                </a:solidFill>
                <a:latin typeface="+mn-lt"/>
                <a:ea typeface="+mn-ea"/>
                <a:cs typeface="+mn-cs"/>
                <a:sym typeface="Didot"/>
              </a:defRPr>
            </a:lvl1pPr>
          </a:lstStyle>
          <a:p>
            <a:pPr/>
            <a:r>
              <a:t>标题文本</a:t>
            </a:r>
          </a:p>
        </p:txBody>
      </p:sp>
      <p:sp>
        <p:nvSpPr>
          <p:cNvPr id="69" name="正文级别 1…"/>
          <p:cNvSpPr txBox="1"/>
          <p:nvPr>
            <p:ph type="body" sz="half" idx="1"/>
          </p:nvPr>
        </p:nvSpPr>
        <p:spPr>
          <a:xfrm>
            <a:off x="1873805" y="3956335"/>
            <a:ext cx="9257190" cy="4092510"/>
          </a:xfrm>
          <a:prstGeom prst="rect">
            <a:avLst/>
          </a:prstGeom>
        </p:spPr>
        <p:txBody>
          <a:bodyPr numCol="2" spcCol="394482"/>
          <a:lstStyle/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70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ullets - 2 Column &amp;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矩形"/>
          <p:cNvSpPr/>
          <p:nvPr/>
        </p:nvSpPr>
        <p:spPr>
          <a:xfrm>
            <a:off x="-19501" y="7516971"/>
            <a:ext cx="13043802" cy="2253563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78" name="Subheading goes here"/>
          <p:cNvSpPr txBox="1"/>
          <p:nvPr>
            <p:ph type="body" sz="quarter" idx="21"/>
          </p:nvPr>
        </p:nvSpPr>
        <p:spPr>
          <a:xfrm>
            <a:off x="672266" y="8943022"/>
            <a:ext cx="4244685" cy="314962"/>
          </a:xfrm>
          <a:prstGeom prst="rect">
            <a:avLst/>
          </a:prstGeom>
        </p:spPr>
        <p:txBody>
          <a:bodyPr lIns="20320" tIns="20320" rIns="20320" bIns="20320">
            <a:spAutoFit/>
          </a:bodyPr>
          <a:lstStyle>
            <a:lvl1pPr marL="0" indent="0">
              <a:spcBef>
                <a:spcPts val="0"/>
              </a:spcBef>
              <a:buClr>
                <a:srgbClr val="A29A85"/>
              </a:buClr>
              <a:buSzTx/>
              <a:buNone/>
              <a:defRPr cap="all" spc="154">
                <a:solidFill>
                  <a:srgbClr val="F86968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Subheading goes here</a:t>
            </a:r>
          </a:p>
        </p:txBody>
      </p:sp>
      <p:sp>
        <p:nvSpPr>
          <p:cNvPr id="79" name="圆形"/>
          <p:cNvSpPr/>
          <p:nvPr/>
        </p:nvSpPr>
        <p:spPr>
          <a:xfrm>
            <a:off x="11736599" y="7215928"/>
            <a:ext cx="612776" cy="612776"/>
          </a:xfrm>
          <a:prstGeom prst="ellipse">
            <a:avLst/>
          </a:prstGeom>
          <a:solidFill>
            <a:srgbClr val="F86968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80" name="#00"/>
          <p:cNvSpPr txBox="1"/>
          <p:nvPr>
            <p:ph type="body" sz="quarter" idx="22"/>
          </p:nvPr>
        </p:nvSpPr>
        <p:spPr>
          <a:xfrm>
            <a:off x="11773780" y="7369068"/>
            <a:ext cx="524867" cy="401322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96" sz="2800">
                <a:solidFill>
                  <a:srgbClr val="F5F5F5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#00</a:t>
            </a:r>
          </a:p>
        </p:txBody>
      </p:sp>
      <p:sp>
        <p:nvSpPr>
          <p:cNvPr id="81" name="标题文本"/>
          <p:cNvSpPr txBox="1"/>
          <p:nvPr>
            <p:ph type="title"/>
          </p:nvPr>
        </p:nvSpPr>
        <p:spPr>
          <a:xfrm>
            <a:off x="662674" y="8026232"/>
            <a:ext cx="5854385" cy="1034363"/>
          </a:xfrm>
          <a:prstGeom prst="rect">
            <a:avLst/>
          </a:prstGeom>
        </p:spPr>
        <p:txBody>
          <a:bodyPr/>
          <a:lstStyle>
            <a:lvl1pPr>
              <a:buClr>
                <a:srgbClr val="A29A85"/>
              </a:buClr>
              <a:defRPr spc="235" sz="11800">
                <a:solidFill>
                  <a:srgbClr val="F5F5F5"/>
                </a:solidFill>
                <a:latin typeface="+mn-lt"/>
                <a:ea typeface="+mn-ea"/>
                <a:cs typeface="+mn-cs"/>
                <a:sym typeface="Didot"/>
              </a:defRPr>
            </a:lvl1pPr>
          </a:lstStyle>
          <a:p>
            <a:pPr/>
            <a:r>
              <a:t>标题文本</a:t>
            </a:r>
          </a:p>
        </p:txBody>
      </p:sp>
      <p:sp>
        <p:nvSpPr>
          <p:cNvPr id="82" name="正文级别 1…"/>
          <p:cNvSpPr txBox="1"/>
          <p:nvPr>
            <p:ph type="body" sz="half" idx="1"/>
          </p:nvPr>
        </p:nvSpPr>
        <p:spPr>
          <a:xfrm>
            <a:off x="2049184" y="1510585"/>
            <a:ext cx="8906432" cy="4765095"/>
          </a:xfrm>
          <a:prstGeom prst="rect">
            <a:avLst/>
          </a:prstGeom>
        </p:spPr>
        <p:txBody>
          <a:bodyPr numCol="2" spcCol="379535"/>
          <a:lstStyle/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83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 M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图像"/>
          <p:cNvSpPr/>
          <p:nvPr>
            <p:ph type="pic" sz="half" idx="21"/>
          </p:nvPr>
        </p:nvSpPr>
        <p:spPr>
          <a:xfrm>
            <a:off x="2238302" y="2817822"/>
            <a:ext cx="8326720" cy="411795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91" name="圆形"/>
          <p:cNvSpPr/>
          <p:nvPr/>
        </p:nvSpPr>
        <p:spPr>
          <a:xfrm>
            <a:off x="11695959" y="1193905"/>
            <a:ext cx="612776" cy="612776"/>
          </a:xfrm>
          <a:prstGeom prst="ellipse">
            <a:avLst/>
          </a:prstGeom>
          <a:solidFill>
            <a:srgbClr val="F86968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92" name="#00"/>
          <p:cNvSpPr txBox="1"/>
          <p:nvPr>
            <p:ph type="body" sz="quarter" idx="22"/>
          </p:nvPr>
        </p:nvSpPr>
        <p:spPr>
          <a:xfrm>
            <a:off x="11733141" y="1347045"/>
            <a:ext cx="524866" cy="401323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96" sz="2800">
                <a:solidFill>
                  <a:srgbClr val="F5F5F5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#00</a:t>
            </a:r>
          </a:p>
        </p:txBody>
      </p:sp>
      <p:sp>
        <p:nvSpPr>
          <p:cNvPr id="93" name="形状"/>
          <p:cNvSpPr/>
          <p:nvPr>
            <p:ph type="body" sz="quarter" idx="23"/>
          </p:nvPr>
        </p:nvSpPr>
        <p:spPr>
          <a:xfrm rot="2700000">
            <a:off x="8325801" y="3548755"/>
            <a:ext cx="381831" cy="38053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96" h="20407" fill="norm" stroke="1" extrusionOk="0">
                <a:moveTo>
                  <a:pt x="20396" y="3506"/>
                </a:moveTo>
                <a:lnTo>
                  <a:pt x="20396" y="20407"/>
                </a:lnTo>
                <a:lnTo>
                  <a:pt x="3561" y="20407"/>
                </a:lnTo>
                <a:cubicBezTo>
                  <a:pt x="-1204" y="15827"/>
                  <a:pt x="-1171" y="8192"/>
                  <a:pt x="3561" y="3506"/>
                </a:cubicBezTo>
                <a:cubicBezTo>
                  <a:pt x="8256" y="-1145"/>
                  <a:pt x="15801" y="-1193"/>
                  <a:pt x="20396" y="3506"/>
                </a:cubicBezTo>
                <a:close/>
              </a:path>
            </a:pathLst>
          </a:custGeom>
          <a:solidFill>
            <a:srgbClr val="F86968"/>
          </a:solidFill>
        </p:spPr>
        <p:txBody>
          <a:bodyPr lIns="28575" tIns="28575" rIns="28575" bIns="28575">
            <a:noAutofit/>
          </a:bodyPr>
          <a:lstStyle/>
          <a:p>
            <a:pPr marL="0" indent="0" algn="ctr">
              <a:spcBef>
                <a:spcPts val="0"/>
              </a:spcBef>
              <a:buSzTx/>
              <a:buNone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94" name="形状"/>
          <p:cNvSpPr/>
          <p:nvPr>
            <p:ph type="body" sz="quarter" idx="24"/>
          </p:nvPr>
        </p:nvSpPr>
        <p:spPr>
          <a:xfrm rot="2700000">
            <a:off x="3747027" y="4077075"/>
            <a:ext cx="381831" cy="38053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96" h="20407" fill="norm" stroke="1" extrusionOk="0">
                <a:moveTo>
                  <a:pt x="20396" y="3506"/>
                </a:moveTo>
                <a:lnTo>
                  <a:pt x="20396" y="20407"/>
                </a:lnTo>
                <a:lnTo>
                  <a:pt x="3561" y="20407"/>
                </a:lnTo>
                <a:cubicBezTo>
                  <a:pt x="-1204" y="15827"/>
                  <a:pt x="-1171" y="8192"/>
                  <a:pt x="3561" y="3506"/>
                </a:cubicBezTo>
                <a:cubicBezTo>
                  <a:pt x="8256" y="-1145"/>
                  <a:pt x="15801" y="-1193"/>
                  <a:pt x="20396" y="3506"/>
                </a:cubicBezTo>
                <a:close/>
              </a:path>
            </a:pathLst>
          </a:custGeom>
          <a:solidFill>
            <a:srgbClr val="F86968"/>
          </a:solidFill>
        </p:spPr>
        <p:txBody>
          <a:bodyPr lIns="28575" tIns="28575" rIns="28575" bIns="28575">
            <a:noAutofit/>
          </a:bodyPr>
          <a:lstStyle/>
          <a:p>
            <a:pPr marL="0" indent="0" algn="ctr">
              <a:spcBef>
                <a:spcPts val="0"/>
              </a:spcBef>
              <a:buSzTx/>
              <a:buNone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95" name="形状"/>
          <p:cNvSpPr/>
          <p:nvPr>
            <p:ph type="body" sz="quarter" idx="25"/>
          </p:nvPr>
        </p:nvSpPr>
        <p:spPr>
          <a:xfrm rot="2700000">
            <a:off x="6618920" y="3751955"/>
            <a:ext cx="381832" cy="38053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96" h="20407" fill="norm" stroke="1" extrusionOk="0">
                <a:moveTo>
                  <a:pt x="20396" y="3506"/>
                </a:moveTo>
                <a:lnTo>
                  <a:pt x="20396" y="20407"/>
                </a:lnTo>
                <a:lnTo>
                  <a:pt x="3561" y="20407"/>
                </a:lnTo>
                <a:cubicBezTo>
                  <a:pt x="-1204" y="15827"/>
                  <a:pt x="-1171" y="8192"/>
                  <a:pt x="3561" y="3506"/>
                </a:cubicBezTo>
                <a:cubicBezTo>
                  <a:pt x="8256" y="-1145"/>
                  <a:pt x="15801" y="-1193"/>
                  <a:pt x="20396" y="3506"/>
                </a:cubicBezTo>
                <a:close/>
              </a:path>
            </a:pathLst>
          </a:custGeom>
          <a:solidFill>
            <a:srgbClr val="F86968"/>
          </a:solidFill>
        </p:spPr>
        <p:txBody>
          <a:bodyPr lIns="28575" tIns="28575" rIns="28575" bIns="28575">
            <a:noAutofit/>
          </a:bodyPr>
          <a:lstStyle/>
          <a:p>
            <a:pPr marL="0" indent="0" algn="ctr">
              <a:spcBef>
                <a:spcPts val="0"/>
              </a:spcBef>
              <a:buSzTx/>
              <a:buNone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96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正文级别 1…"/>
          <p:cNvSpPr txBox="1"/>
          <p:nvPr>
            <p:ph type="body" sz="half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104" name="#00"/>
          <p:cNvSpPr txBox="1"/>
          <p:nvPr>
            <p:ph type="body" sz="quarter" idx="21"/>
          </p:nvPr>
        </p:nvSpPr>
        <p:spPr>
          <a:xfrm>
            <a:off x="2189513" y="2258588"/>
            <a:ext cx="524867" cy="401322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96" sz="2800">
                <a:solidFill>
                  <a:srgbClr val="F5F5F5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#00</a:t>
            </a:r>
          </a:p>
        </p:txBody>
      </p:sp>
      <p:sp>
        <p:nvSpPr>
          <p:cNvPr id="105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ullets - 2 Column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正文级别 1…"/>
          <p:cNvSpPr txBox="1"/>
          <p:nvPr>
            <p:ph type="body" sz="half" idx="1"/>
          </p:nvPr>
        </p:nvSpPr>
        <p:spPr>
          <a:xfrm>
            <a:off x="4914587" y="2386427"/>
            <a:ext cx="6855305" cy="4980746"/>
          </a:xfrm>
          <a:prstGeom prst="rect">
            <a:avLst/>
          </a:prstGeom>
        </p:spPr>
        <p:txBody>
          <a:bodyPr numCol="2" spcCol="292129"/>
          <a:lstStyle/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113" name="正方形"/>
          <p:cNvSpPr/>
          <p:nvPr/>
        </p:nvSpPr>
        <p:spPr>
          <a:xfrm rot="2700000">
            <a:off x="-7867228" y="-391316"/>
            <a:ext cx="10536232" cy="10536232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114" name="圆形"/>
          <p:cNvSpPr/>
          <p:nvPr/>
        </p:nvSpPr>
        <p:spPr>
          <a:xfrm>
            <a:off x="2135398" y="2105448"/>
            <a:ext cx="612776" cy="612776"/>
          </a:xfrm>
          <a:prstGeom prst="ellipse">
            <a:avLst/>
          </a:prstGeom>
          <a:solidFill>
            <a:srgbClr val="F86968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115" name="#00"/>
          <p:cNvSpPr txBox="1"/>
          <p:nvPr>
            <p:ph type="body" sz="quarter" idx="21"/>
          </p:nvPr>
        </p:nvSpPr>
        <p:spPr>
          <a:xfrm>
            <a:off x="2172580" y="2258588"/>
            <a:ext cx="524866" cy="401323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96" sz="2800">
                <a:solidFill>
                  <a:srgbClr val="F5F5F5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#00</a:t>
            </a:r>
          </a:p>
        </p:txBody>
      </p:sp>
      <p:sp>
        <p:nvSpPr>
          <p:cNvPr id="116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矩形"/>
          <p:cNvSpPr/>
          <p:nvPr/>
        </p:nvSpPr>
        <p:spPr>
          <a:xfrm rot="2700000">
            <a:off x="-1442804" y="-5747268"/>
            <a:ext cx="10536233" cy="16710168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124" name="矩形"/>
          <p:cNvSpPr/>
          <p:nvPr/>
        </p:nvSpPr>
        <p:spPr>
          <a:xfrm rot="2700000">
            <a:off x="8481459" y="-1743687"/>
            <a:ext cx="330827" cy="15656251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125" name="圆形"/>
          <p:cNvSpPr/>
          <p:nvPr/>
        </p:nvSpPr>
        <p:spPr>
          <a:xfrm>
            <a:off x="11709506" y="1522941"/>
            <a:ext cx="612776" cy="612776"/>
          </a:xfrm>
          <a:prstGeom prst="ellipse">
            <a:avLst/>
          </a:prstGeom>
          <a:solidFill>
            <a:srgbClr val="F86968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126" name="#00"/>
          <p:cNvSpPr txBox="1"/>
          <p:nvPr>
            <p:ph type="body" sz="quarter" idx="21"/>
          </p:nvPr>
        </p:nvSpPr>
        <p:spPr>
          <a:xfrm>
            <a:off x="11746687" y="1676082"/>
            <a:ext cx="524867" cy="401322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96" sz="2800">
                <a:solidFill>
                  <a:srgbClr val="F5F5F5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#00</a:t>
            </a:r>
          </a:p>
        </p:txBody>
      </p:sp>
      <p:sp>
        <p:nvSpPr>
          <p:cNvPr id="127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矩形"/>
          <p:cNvSpPr/>
          <p:nvPr/>
        </p:nvSpPr>
        <p:spPr>
          <a:xfrm>
            <a:off x="-19501" y="-32438"/>
            <a:ext cx="13043802" cy="2253562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135" name="Subheading goes here"/>
          <p:cNvSpPr txBox="1"/>
          <p:nvPr>
            <p:ph type="body" sz="quarter" idx="21"/>
          </p:nvPr>
        </p:nvSpPr>
        <p:spPr>
          <a:xfrm>
            <a:off x="685813" y="1393612"/>
            <a:ext cx="4244684" cy="314962"/>
          </a:xfrm>
          <a:prstGeom prst="rect">
            <a:avLst/>
          </a:prstGeom>
        </p:spPr>
        <p:txBody>
          <a:bodyPr lIns="20320" tIns="20320" rIns="20320" bIns="20320">
            <a:spAutoFit/>
          </a:bodyPr>
          <a:lstStyle>
            <a:lvl1pPr marL="0" indent="0">
              <a:spcBef>
                <a:spcPts val="0"/>
              </a:spcBef>
              <a:buClr>
                <a:srgbClr val="A29A85"/>
              </a:buClr>
              <a:buSzTx/>
              <a:buNone/>
              <a:defRPr cap="all" spc="154">
                <a:solidFill>
                  <a:srgbClr val="F86968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Subheading goes here</a:t>
            </a:r>
          </a:p>
        </p:txBody>
      </p:sp>
      <p:sp>
        <p:nvSpPr>
          <p:cNvPr id="136" name="圆形"/>
          <p:cNvSpPr/>
          <p:nvPr/>
        </p:nvSpPr>
        <p:spPr>
          <a:xfrm>
            <a:off x="11736599" y="1894945"/>
            <a:ext cx="612776" cy="612776"/>
          </a:xfrm>
          <a:prstGeom prst="ellipse">
            <a:avLst/>
          </a:prstGeom>
          <a:solidFill>
            <a:srgbClr val="F86968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137" name="#00"/>
          <p:cNvSpPr txBox="1"/>
          <p:nvPr>
            <p:ph type="body" sz="quarter" idx="22"/>
          </p:nvPr>
        </p:nvSpPr>
        <p:spPr>
          <a:xfrm>
            <a:off x="11773780" y="2048086"/>
            <a:ext cx="524867" cy="401322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96" sz="2800">
                <a:solidFill>
                  <a:srgbClr val="F5F5F5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#00</a:t>
            </a:r>
          </a:p>
        </p:txBody>
      </p:sp>
      <p:sp>
        <p:nvSpPr>
          <p:cNvPr id="138" name="标题文本"/>
          <p:cNvSpPr txBox="1"/>
          <p:nvPr>
            <p:ph type="title"/>
          </p:nvPr>
        </p:nvSpPr>
        <p:spPr>
          <a:xfrm>
            <a:off x="555650" y="560572"/>
            <a:ext cx="5607846" cy="946522"/>
          </a:xfrm>
          <a:prstGeom prst="rect">
            <a:avLst/>
          </a:prstGeom>
        </p:spPr>
        <p:txBody>
          <a:bodyPr/>
          <a:lstStyle>
            <a:lvl1pPr>
              <a:buClr>
                <a:srgbClr val="A29A85"/>
              </a:buClr>
              <a:defRPr spc="235" sz="11800">
                <a:solidFill>
                  <a:srgbClr val="F5F5F5"/>
                </a:solidFill>
                <a:latin typeface="+mn-lt"/>
                <a:ea typeface="+mn-ea"/>
                <a:cs typeface="+mn-cs"/>
                <a:sym typeface="Didot"/>
              </a:defRPr>
            </a:lvl1pPr>
          </a:lstStyle>
          <a:p>
            <a:pPr/>
            <a:r>
              <a:t>标题文本</a:t>
            </a:r>
          </a:p>
        </p:txBody>
      </p:sp>
      <p:sp>
        <p:nvSpPr>
          <p:cNvPr id="139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- Top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图像"/>
          <p:cNvSpPr/>
          <p:nvPr>
            <p:ph type="pic" idx="21"/>
          </p:nvPr>
        </p:nvSpPr>
        <p:spPr>
          <a:xfrm>
            <a:off x="-166981" y="-128928"/>
            <a:ext cx="13338923" cy="1001145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47" name="矩形"/>
          <p:cNvSpPr/>
          <p:nvPr/>
        </p:nvSpPr>
        <p:spPr>
          <a:xfrm>
            <a:off x="-19421" y="-49372"/>
            <a:ext cx="13043802" cy="2253563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148" name="Subheading goes here"/>
          <p:cNvSpPr txBox="1"/>
          <p:nvPr>
            <p:ph type="body" sz="quarter" idx="22"/>
          </p:nvPr>
        </p:nvSpPr>
        <p:spPr>
          <a:xfrm>
            <a:off x="685893" y="1376679"/>
            <a:ext cx="4244684" cy="314962"/>
          </a:xfrm>
          <a:prstGeom prst="rect">
            <a:avLst/>
          </a:prstGeom>
        </p:spPr>
        <p:txBody>
          <a:bodyPr lIns="20320" tIns="20320" rIns="20320" bIns="20320">
            <a:spAutoFit/>
          </a:bodyPr>
          <a:lstStyle>
            <a:lvl1pPr marL="0" indent="0">
              <a:spcBef>
                <a:spcPts val="0"/>
              </a:spcBef>
              <a:buClr>
                <a:srgbClr val="A29A85"/>
              </a:buClr>
              <a:buSzTx/>
              <a:buNone/>
              <a:defRPr cap="all" spc="154">
                <a:solidFill>
                  <a:srgbClr val="F86968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Subheading goes here</a:t>
            </a:r>
          </a:p>
        </p:txBody>
      </p:sp>
      <p:sp>
        <p:nvSpPr>
          <p:cNvPr id="149" name="圆形"/>
          <p:cNvSpPr/>
          <p:nvPr/>
        </p:nvSpPr>
        <p:spPr>
          <a:xfrm>
            <a:off x="11736678" y="1878012"/>
            <a:ext cx="612777" cy="612776"/>
          </a:xfrm>
          <a:prstGeom prst="ellipse">
            <a:avLst/>
          </a:prstGeom>
          <a:solidFill>
            <a:srgbClr val="F86968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150" name="#00"/>
          <p:cNvSpPr txBox="1"/>
          <p:nvPr>
            <p:ph type="body" sz="quarter" idx="23"/>
          </p:nvPr>
        </p:nvSpPr>
        <p:spPr>
          <a:xfrm>
            <a:off x="11773860" y="2031152"/>
            <a:ext cx="524867" cy="401322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96" sz="2800">
                <a:solidFill>
                  <a:srgbClr val="F5F5F5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#00</a:t>
            </a:r>
          </a:p>
        </p:txBody>
      </p:sp>
      <p:sp>
        <p:nvSpPr>
          <p:cNvPr id="151" name="标题文本"/>
          <p:cNvSpPr txBox="1"/>
          <p:nvPr>
            <p:ph type="title"/>
          </p:nvPr>
        </p:nvSpPr>
        <p:spPr>
          <a:xfrm>
            <a:off x="582824" y="558767"/>
            <a:ext cx="5607845" cy="917429"/>
          </a:xfrm>
          <a:prstGeom prst="rect">
            <a:avLst/>
          </a:prstGeom>
        </p:spPr>
        <p:txBody>
          <a:bodyPr/>
          <a:lstStyle>
            <a:lvl1pPr>
              <a:buClr>
                <a:srgbClr val="A29A85"/>
              </a:buClr>
              <a:defRPr spc="235" sz="11800">
                <a:solidFill>
                  <a:srgbClr val="F5F5F5"/>
                </a:solidFill>
                <a:latin typeface="+mn-lt"/>
                <a:ea typeface="+mn-ea"/>
                <a:cs typeface="+mn-cs"/>
                <a:sym typeface="Didot"/>
              </a:defRPr>
            </a:lvl1pPr>
          </a:lstStyle>
          <a:p>
            <a:pPr/>
            <a:r>
              <a:t>标题文本</a:t>
            </a:r>
          </a:p>
        </p:txBody>
      </p:sp>
      <p:sp>
        <p:nvSpPr>
          <p:cNvPr id="152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- Top &amp; 2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图像"/>
          <p:cNvSpPr/>
          <p:nvPr>
            <p:ph type="pic" idx="21"/>
          </p:nvPr>
        </p:nvSpPr>
        <p:spPr>
          <a:xfrm>
            <a:off x="-3222309" y="560889"/>
            <a:ext cx="14465064" cy="1085667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60" name="图像"/>
          <p:cNvSpPr/>
          <p:nvPr>
            <p:ph type="pic" idx="22"/>
          </p:nvPr>
        </p:nvSpPr>
        <p:spPr>
          <a:xfrm>
            <a:off x="3221665" y="249985"/>
            <a:ext cx="13105331" cy="983613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61" name="矩形"/>
          <p:cNvSpPr/>
          <p:nvPr/>
        </p:nvSpPr>
        <p:spPr>
          <a:xfrm>
            <a:off x="-19091" y="-15505"/>
            <a:ext cx="13043802" cy="2253563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162" name="Subheading goes here"/>
          <p:cNvSpPr txBox="1"/>
          <p:nvPr>
            <p:ph type="body" sz="quarter" idx="23"/>
          </p:nvPr>
        </p:nvSpPr>
        <p:spPr>
          <a:xfrm>
            <a:off x="686223" y="1410546"/>
            <a:ext cx="4244684" cy="314961"/>
          </a:xfrm>
          <a:prstGeom prst="rect">
            <a:avLst/>
          </a:prstGeom>
        </p:spPr>
        <p:txBody>
          <a:bodyPr lIns="20320" tIns="20320" rIns="20320" bIns="20320">
            <a:spAutoFit/>
          </a:bodyPr>
          <a:lstStyle>
            <a:lvl1pPr marL="0" indent="0">
              <a:spcBef>
                <a:spcPts val="0"/>
              </a:spcBef>
              <a:buClr>
                <a:srgbClr val="A29A85"/>
              </a:buClr>
              <a:buSzTx/>
              <a:buNone/>
              <a:defRPr cap="all" spc="154">
                <a:solidFill>
                  <a:srgbClr val="F86968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Subheading goes here</a:t>
            </a:r>
          </a:p>
        </p:txBody>
      </p:sp>
      <p:sp>
        <p:nvSpPr>
          <p:cNvPr id="163" name="圆形"/>
          <p:cNvSpPr/>
          <p:nvPr/>
        </p:nvSpPr>
        <p:spPr>
          <a:xfrm>
            <a:off x="11737009" y="1911879"/>
            <a:ext cx="612776" cy="612776"/>
          </a:xfrm>
          <a:prstGeom prst="ellipse">
            <a:avLst/>
          </a:prstGeom>
          <a:solidFill>
            <a:srgbClr val="F86968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164" name="#00"/>
          <p:cNvSpPr txBox="1"/>
          <p:nvPr>
            <p:ph type="body" sz="quarter" idx="24"/>
          </p:nvPr>
        </p:nvSpPr>
        <p:spPr>
          <a:xfrm>
            <a:off x="11774190" y="2065019"/>
            <a:ext cx="524867" cy="401322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96" sz="2800">
                <a:solidFill>
                  <a:srgbClr val="F5F5F5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#00</a:t>
            </a:r>
          </a:p>
        </p:txBody>
      </p:sp>
      <p:sp>
        <p:nvSpPr>
          <p:cNvPr id="165" name="标题文本"/>
          <p:cNvSpPr txBox="1"/>
          <p:nvPr>
            <p:ph type="title"/>
          </p:nvPr>
        </p:nvSpPr>
        <p:spPr>
          <a:xfrm>
            <a:off x="662522" y="486476"/>
            <a:ext cx="4663402" cy="1028066"/>
          </a:xfrm>
          <a:prstGeom prst="rect">
            <a:avLst/>
          </a:prstGeom>
        </p:spPr>
        <p:txBody>
          <a:bodyPr/>
          <a:lstStyle>
            <a:lvl1pPr>
              <a:buClr>
                <a:srgbClr val="A29A85"/>
              </a:buClr>
              <a:defRPr spc="235" sz="11800">
                <a:solidFill>
                  <a:srgbClr val="F5F5F5"/>
                </a:solidFill>
                <a:latin typeface="+mn-lt"/>
                <a:ea typeface="+mn-ea"/>
                <a:cs typeface="+mn-cs"/>
                <a:sym typeface="Didot"/>
              </a:defRPr>
            </a:lvl1pPr>
          </a:lstStyle>
          <a:p>
            <a:pPr/>
            <a:r>
              <a:t>标题文本</a:t>
            </a:r>
          </a:p>
        </p:txBody>
      </p:sp>
      <p:sp>
        <p:nvSpPr>
          <p:cNvPr id="166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矩形"/>
          <p:cNvSpPr/>
          <p:nvPr/>
        </p:nvSpPr>
        <p:spPr>
          <a:xfrm rot="2700000">
            <a:off x="-2577202" y="-824761"/>
            <a:ext cx="11397916" cy="11415690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174" name="Designed by: InfiniteLoopApps.net"/>
          <p:cNvSpPr txBox="1"/>
          <p:nvPr>
            <p:ph type="body" sz="quarter" idx="21"/>
          </p:nvPr>
        </p:nvSpPr>
        <p:spPr>
          <a:xfrm>
            <a:off x="651130" y="5315373"/>
            <a:ext cx="3920237" cy="314961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54">
                <a:solidFill>
                  <a:srgbClr val="F86968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Designed by: InfiniteLoopApps.net</a:t>
            </a:r>
          </a:p>
        </p:txBody>
      </p:sp>
      <p:sp>
        <p:nvSpPr>
          <p:cNvPr id="175" name="圆形"/>
          <p:cNvSpPr/>
          <p:nvPr/>
        </p:nvSpPr>
        <p:spPr>
          <a:xfrm>
            <a:off x="6870088" y="4042092"/>
            <a:ext cx="612776" cy="612776"/>
          </a:xfrm>
          <a:prstGeom prst="ellipse">
            <a:avLst/>
          </a:prstGeom>
          <a:solidFill>
            <a:srgbClr val="F86968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176" name="#00"/>
          <p:cNvSpPr txBox="1"/>
          <p:nvPr>
            <p:ph type="body" sz="quarter" idx="22"/>
          </p:nvPr>
        </p:nvSpPr>
        <p:spPr>
          <a:xfrm>
            <a:off x="6907269" y="4195232"/>
            <a:ext cx="524867" cy="401322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96" sz="2800">
                <a:solidFill>
                  <a:srgbClr val="F5F5F5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#00</a:t>
            </a:r>
          </a:p>
        </p:txBody>
      </p:sp>
      <p:sp>
        <p:nvSpPr>
          <p:cNvPr id="177" name="标题文本"/>
          <p:cNvSpPr txBox="1"/>
          <p:nvPr>
            <p:ph type="title"/>
          </p:nvPr>
        </p:nvSpPr>
        <p:spPr>
          <a:xfrm>
            <a:off x="933419" y="4189968"/>
            <a:ext cx="5906190" cy="1225604"/>
          </a:xfrm>
          <a:prstGeom prst="rect">
            <a:avLst/>
          </a:prstGeom>
        </p:spPr>
        <p:txBody>
          <a:bodyPr/>
          <a:lstStyle>
            <a:lvl1pPr>
              <a:buClr>
                <a:srgbClr val="A29A85"/>
              </a:buClr>
              <a:defRPr spc="235" sz="11800">
                <a:solidFill>
                  <a:srgbClr val="F5F5F5"/>
                </a:solidFill>
                <a:latin typeface="+mn-lt"/>
                <a:ea typeface="+mn-ea"/>
                <a:cs typeface="+mn-cs"/>
                <a:sym typeface="Didot"/>
              </a:defRPr>
            </a:lvl1pPr>
          </a:lstStyle>
          <a:p>
            <a:pPr/>
            <a:r>
              <a:t>标题文本</a:t>
            </a:r>
          </a:p>
        </p:txBody>
      </p:sp>
      <p:sp>
        <p:nvSpPr>
          <p:cNvPr id="178" name="幻灯片编号"/>
          <p:cNvSpPr txBox="1"/>
          <p:nvPr>
            <p:ph type="sldNum" sz="quarter" idx="2"/>
          </p:nvPr>
        </p:nvSpPr>
        <p:spPr>
          <a:xfrm>
            <a:off x="6426414" y="7220235"/>
            <a:ext cx="159119" cy="152401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Photo &amp;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图像"/>
          <p:cNvSpPr/>
          <p:nvPr>
            <p:ph type="pic" idx="21"/>
          </p:nvPr>
        </p:nvSpPr>
        <p:spPr>
          <a:xfrm>
            <a:off x="-2313854" y="-1369283"/>
            <a:ext cx="17158535" cy="1287824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86" name="矩形"/>
          <p:cNvSpPr/>
          <p:nvPr/>
        </p:nvSpPr>
        <p:spPr>
          <a:xfrm>
            <a:off x="-19421" y="7500038"/>
            <a:ext cx="13043802" cy="2253563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187" name="Subheading goes here"/>
          <p:cNvSpPr txBox="1"/>
          <p:nvPr>
            <p:ph type="body" sz="quarter" idx="22"/>
          </p:nvPr>
        </p:nvSpPr>
        <p:spPr>
          <a:xfrm>
            <a:off x="685893" y="8926089"/>
            <a:ext cx="4244684" cy="314962"/>
          </a:xfrm>
          <a:prstGeom prst="rect">
            <a:avLst/>
          </a:prstGeom>
        </p:spPr>
        <p:txBody>
          <a:bodyPr lIns="20320" tIns="20320" rIns="20320" bIns="20320">
            <a:spAutoFit/>
          </a:bodyPr>
          <a:lstStyle>
            <a:lvl1pPr marL="0" indent="0">
              <a:spcBef>
                <a:spcPts val="0"/>
              </a:spcBef>
              <a:buClr>
                <a:srgbClr val="A29A85"/>
              </a:buClr>
              <a:buSzTx/>
              <a:buNone/>
              <a:defRPr cap="all" spc="154">
                <a:solidFill>
                  <a:srgbClr val="F86968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Subheading goes here</a:t>
            </a:r>
          </a:p>
        </p:txBody>
      </p:sp>
      <p:sp>
        <p:nvSpPr>
          <p:cNvPr id="188" name="圆形"/>
          <p:cNvSpPr/>
          <p:nvPr/>
        </p:nvSpPr>
        <p:spPr>
          <a:xfrm>
            <a:off x="11736678" y="7198995"/>
            <a:ext cx="612777" cy="612776"/>
          </a:xfrm>
          <a:prstGeom prst="ellipse">
            <a:avLst/>
          </a:prstGeom>
          <a:solidFill>
            <a:srgbClr val="F86968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189" name="#00"/>
          <p:cNvSpPr txBox="1"/>
          <p:nvPr>
            <p:ph type="body" sz="quarter" idx="23"/>
          </p:nvPr>
        </p:nvSpPr>
        <p:spPr>
          <a:xfrm>
            <a:off x="11773860" y="7352135"/>
            <a:ext cx="524867" cy="401322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96" sz="2800">
                <a:solidFill>
                  <a:srgbClr val="F5F5F5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#00</a:t>
            </a:r>
          </a:p>
        </p:txBody>
      </p:sp>
      <p:sp>
        <p:nvSpPr>
          <p:cNvPr id="190" name="标题文本"/>
          <p:cNvSpPr txBox="1"/>
          <p:nvPr>
            <p:ph type="title"/>
          </p:nvPr>
        </p:nvSpPr>
        <p:spPr>
          <a:xfrm>
            <a:off x="644154" y="8098604"/>
            <a:ext cx="5593558" cy="955095"/>
          </a:xfrm>
          <a:prstGeom prst="rect">
            <a:avLst/>
          </a:prstGeom>
        </p:spPr>
        <p:txBody>
          <a:bodyPr/>
          <a:lstStyle>
            <a:lvl1pPr>
              <a:buClr>
                <a:srgbClr val="A29A85"/>
              </a:buClr>
              <a:defRPr spc="235" sz="11800">
                <a:solidFill>
                  <a:srgbClr val="F5F5F5"/>
                </a:solidFill>
                <a:latin typeface="+mn-lt"/>
                <a:ea typeface="+mn-ea"/>
                <a:cs typeface="+mn-cs"/>
                <a:sym typeface="Didot"/>
              </a:defRPr>
            </a:lvl1pPr>
          </a:lstStyle>
          <a:p>
            <a:pPr/>
            <a:r>
              <a:t>标题文本</a:t>
            </a:r>
          </a:p>
        </p:txBody>
      </p:sp>
      <p:sp>
        <p:nvSpPr>
          <p:cNvPr id="191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 Photos &amp;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图像"/>
          <p:cNvSpPr/>
          <p:nvPr>
            <p:ph type="pic" idx="21"/>
          </p:nvPr>
        </p:nvSpPr>
        <p:spPr>
          <a:xfrm>
            <a:off x="3825020" y="-387262"/>
            <a:ext cx="12818021" cy="962049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99" name="图像"/>
          <p:cNvSpPr/>
          <p:nvPr>
            <p:ph type="pic" idx="22"/>
          </p:nvPr>
        </p:nvSpPr>
        <p:spPr>
          <a:xfrm>
            <a:off x="-3826939" y="-729056"/>
            <a:ext cx="12700011" cy="9531925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00" name="矩形"/>
          <p:cNvSpPr/>
          <p:nvPr/>
        </p:nvSpPr>
        <p:spPr>
          <a:xfrm>
            <a:off x="-19501" y="7500038"/>
            <a:ext cx="13043802" cy="2253563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201" name="Subheading goes here"/>
          <p:cNvSpPr txBox="1"/>
          <p:nvPr>
            <p:ph type="body" sz="quarter" idx="23"/>
          </p:nvPr>
        </p:nvSpPr>
        <p:spPr>
          <a:xfrm>
            <a:off x="672266" y="8926089"/>
            <a:ext cx="4244685" cy="314962"/>
          </a:xfrm>
          <a:prstGeom prst="rect">
            <a:avLst/>
          </a:prstGeom>
        </p:spPr>
        <p:txBody>
          <a:bodyPr lIns="20320" tIns="20320" rIns="20320" bIns="20320">
            <a:spAutoFit/>
          </a:bodyPr>
          <a:lstStyle>
            <a:lvl1pPr marL="0" indent="0">
              <a:spcBef>
                <a:spcPts val="0"/>
              </a:spcBef>
              <a:buClr>
                <a:srgbClr val="A29A85"/>
              </a:buClr>
              <a:buSzTx/>
              <a:buNone/>
              <a:defRPr cap="all" spc="154">
                <a:solidFill>
                  <a:srgbClr val="F86968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Subheading goes here</a:t>
            </a:r>
          </a:p>
        </p:txBody>
      </p:sp>
      <p:sp>
        <p:nvSpPr>
          <p:cNvPr id="202" name="圆形"/>
          <p:cNvSpPr/>
          <p:nvPr/>
        </p:nvSpPr>
        <p:spPr>
          <a:xfrm>
            <a:off x="11736599" y="7198995"/>
            <a:ext cx="612776" cy="612776"/>
          </a:xfrm>
          <a:prstGeom prst="ellipse">
            <a:avLst/>
          </a:prstGeom>
          <a:solidFill>
            <a:srgbClr val="F86968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203" name="#00"/>
          <p:cNvSpPr txBox="1"/>
          <p:nvPr>
            <p:ph type="body" sz="quarter" idx="24"/>
          </p:nvPr>
        </p:nvSpPr>
        <p:spPr>
          <a:xfrm>
            <a:off x="11773780" y="7352135"/>
            <a:ext cx="524867" cy="401322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96" sz="2800">
                <a:solidFill>
                  <a:srgbClr val="F5F5F5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#00</a:t>
            </a:r>
          </a:p>
        </p:txBody>
      </p:sp>
      <p:sp>
        <p:nvSpPr>
          <p:cNvPr id="204" name="标题文本"/>
          <p:cNvSpPr txBox="1"/>
          <p:nvPr>
            <p:ph type="title"/>
          </p:nvPr>
        </p:nvSpPr>
        <p:spPr>
          <a:xfrm>
            <a:off x="602349" y="8157712"/>
            <a:ext cx="4384518" cy="938214"/>
          </a:xfrm>
          <a:prstGeom prst="rect">
            <a:avLst/>
          </a:prstGeom>
        </p:spPr>
        <p:txBody>
          <a:bodyPr/>
          <a:lstStyle>
            <a:lvl1pPr>
              <a:buClr>
                <a:srgbClr val="A29A85"/>
              </a:buClr>
              <a:defRPr spc="235" sz="11800">
                <a:solidFill>
                  <a:srgbClr val="F5F5F5"/>
                </a:solidFill>
                <a:latin typeface="+mn-lt"/>
                <a:ea typeface="+mn-ea"/>
                <a:cs typeface="+mn-cs"/>
                <a:sym typeface="Didot"/>
              </a:defRPr>
            </a:lvl1pPr>
          </a:lstStyle>
          <a:p>
            <a:pPr/>
            <a:r>
              <a:t>标题文本</a:t>
            </a:r>
          </a:p>
        </p:txBody>
      </p:sp>
      <p:sp>
        <p:nvSpPr>
          <p:cNvPr id="205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, Bullets, Portrai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正方形"/>
          <p:cNvSpPr/>
          <p:nvPr/>
        </p:nvSpPr>
        <p:spPr>
          <a:xfrm rot="2700000">
            <a:off x="-2843477" y="-387147"/>
            <a:ext cx="10995255" cy="10995254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213" name="标题文本"/>
          <p:cNvSpPr txBox="1"/>
          <p:nvPr>
            <p:ph type="title"/>
          </p:nvPr>
        </p:nvSpPr>
        <p:spPr>
          <a:xfrm>
            <a:off x="1109821" y="2563399"/>
            <a:ext cx="4109562" cy="1320364"/>
          </a:xfrm>
          <a:prstGeom prst="rect">
            <a:avLst/>
          </a:prstGeom>
        </p:spPr>
        <p:txBody>
          <a:bodyPr/>
          <a:lstStyle>
            <a:lvl1pPr>
              <a:buClr>
                <a:srgbClr val="A29A85"/>
              </a:buClr>
              <a:defRPr spc="235" sz="11800">
                <a:solidFill>
                  <a:srgbClr val="F5F5F5"/>
                </a:solidFill>
                <a:latin typeface="+mn-lt"/>
                <a:ea typeface="+mn-ea"/>
                <a:cs typeface="+mn-cs"/>
                <a:sym typeface="Didot"/>
              </a:defRPr>
            </a:lvl1pPr>
          </a:lstStyle>
          <a:p>
            <a:pPr/>
            <a:r>
              <a:t>标题文本</a:t>
            </a:r>
          </a:p>
        </p:txBody>
      </p:sp>
      <p:sp>
        <p:nvSpPr>
          <p:cNvPr id="214" name="正文级别 1…"/>
          <p:cNvSpPr txBox="1"/>
          <p:nvPr>
            <p:ph type="body" sz="quarter" idx="1"/>
          </p:nvPr>
        </p:nvSpPr>
        <p:spPr>
          <a:xfrm>
            <a:off x="1001699" y="4315340"/>
            <a:ext cx="4786393" cy="2862661"/>
          </a:xfrm>
          <a:prstGeom prst="rect">
            <a:avLst/>
          </a:prstGeom>
        </p:spPr>
        <p:txBody>
          <a:bodyPr/>
          <a:lstStyle>
            <a:lvl1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1pPr>
            <a:lvl2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2pPr>
            <a:lvl3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3pPr>
            <a:lvl4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4pPr>
            <a:lvl5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5pPr>
          </a:lstStyle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215" name="Subheading goes here"/>
          <p:cNvSpPr txBox="1"/>
          <p:nvPr>
            <p:ph type="body" sz="quarter" idx="21"/>
          </p:nvPr>
        </p:nvSpPr>
        <p:spPr>
          <a:xfrm>
            <a:off x="1042260" y="3669982"/>
            <a:ext cx="4244684" cy="314962"/>
          </a:xfrm>
          <a:prstGeom prst="rect">
            <a:avLst/>
          </a:prstGeom>
        </p:spPr>
        <p:txBody>
          <a:bodyPr lIns="20320" tIns="20320" rIns="20320" bIns="20320">
            <a:spAutoFit/>
          </a:bodyPr>
          <a:lstStyle>
            <a:lvl1pPr marL="0" indent="0">
              <a:spcBef>
                <a:spcPts val="0"/>
              </a:spcBef>
              <a:buClr>
                <a:srgbClr val="A29A85"/>
              </a:buClr>
              <a:buSzTx/>
              <a:buNone/>
              <a:defRPr cap="all" spc="154">
                <a:solidFill>
                  <a:srgbClr val="F86968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Subheading goes here</a:t>
            </a:r>
          </a:p>
        </p:txBody>
      </p:sp>
      <p:pic>
        <p:nvPicPr>
          <p:cNvPr id="216" name="assas.png" descr="assa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291490" y="2170959"/>
            <a:ext cx="2549821" cy="5411682"/>
          </a:xfrm>
          <a:prstGeom prst="rect">
            <a:avLst/>
          </a:prstGeom>
          <a:ln w="3175">
            <a:miter lim="400000"/>
          </a:ln>
          <a:effectLst>
            <a:outerShdw sx="100000" sy="100000" kx="0" ky="0" algn="b" rotWithShape="0" blurRad="25400" dist="12700" dir="5400000">
              <a:srgbClr val="000000">
                <a:alpha val="50000"/>
              </a:srgbClr>
            </a:outerShdw>
          </a:effectLst>
        </p:spPr>
      </p:pic>
      <p:sp>
        <p:nvSpPr>
          <p:cNvPr id="217" name="图像"/>
          <p:cNvSpPr/>
          <p:nvPr>
            <p:ph type="pic" sz="half" idx="22"/>
          </p:nvPr>
        </p:nvSpPr>
        <p:spPr>
          <a:xfrm>
            <a:off x="6651413" y="2639342"/>
            <a:ext cx="6217921" cy="466682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8" name="幻灯片编号"/>
          <p:cNvSpPr txBox="1"/>
          <p:nvPr>
            <p:ph type="sldNum" sz="quarter" idx="2"/>
          </p:nvPr>
        </p:nvSpPr>
        <p:spPr>
          <a:xfrm>
            <a:off x="6426414" y="7191375"/>
            <a:ext cx="159119" cy="1524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ullets, Title, Portrai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正方形"/>
          <p:cNvSpPr/>
          <p:nvPr/>
        </p:nvSpPr>
        <p:spPr>
          <a:xfrm rot="2700000">
            <a:off x="5540586" y="-133930"/>
            <a:ext cx="10536232" cy="10536233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226" name="标题文本"/>
          <p:cNvSpPr txBox="1"/>
          <p:nvPr>
            <p:ph type="title"/>
          </p:nvPr>
        </p:nvSpPr>
        <p:spPr>
          <a:xfrm>
            <a:off x="7334474" y="2805774"/>
            <a:ext cx="4441470" cy="876897"/>
          </a:xfrm>
          <a:prstGeom prst="rect">
            <a:avLst/>
          </a:prstGeom>
        </p:spPr>
        <p:txBody>
          <a:bodyPr/>
          <a:lstStyle>
            <a:lvl1pPr algn="r">
              <a:buClr>
                <a:srgbClr val="A29A85"/>
              </a:buClr>
              <a:defRPr spc="235" sz="11800">
                <a:solidFill>
                  <a:srgbClr val="F5F5F5"/>
                </a:solidFill>
                <a:latin typeface="+mn-lt"/>
                <a:ea typeface="+mn-ea"/>
                <a:cs typeface="+mn-cs"/>
                <a:sym typeface="Didot"/>
              </a:defRPr>
            </a:lvl1pPr>
          </a:lstStyle>
          <a:p>
            <a:pPr/>
            <a:r>
              <a:t>标题文本</a:t>
            </a:r>
          </a:p>
        </p:txBody>
      </p:sp>
      <p:sp>
        <p:nvSpPr>
          <p:cNvPr id="227" name="正文级别 1…"/>
          <p:cNvSpPr txBox="1"/>
          <p:nvPr>
            <p:ph type="body" sz="quarter" idx="1"/>
          </p:nvPr>
        </p:nvSpPr>
        <p:spPr>
          <a:xfrm>
            <a:off x="7515959" y="3972255"/>
            <a:ext cx="4324774" cy="3296789"/>
          </a:xfrm>
          <a:prstGeom prst="rect">
            <a:avLst/>
          </a:prstGeom>
        </p:spPr>
        <p:txBody>
          <a:bodyPr/>
          <a:lstStyle>
            <a:lvl1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1pPr>
            <a:lvl2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2pPr>
            <a:lvl3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3pPr>
            <a:lvl4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4pPr>
            <a:lvl5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5pPr>
          </a:lstStyle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228" name="Subheading goes here"/>
          <p:cNvSpPr txBox="1"/>
          <p:nvPr>
            <p:ph type="body" sz="quarter" idx="21"/>
          </p:nvPr>
        </p:nvSpPr>
        <p:spPr>
          <a:xfrm>
            <a:off x="7556003" y="3669982"/>
            <a:ext cx="4244685" cy="314962"/>
          </a:xfrm>
          <a:prstGeom prst="rect">
            <a:avLst/>
          </a:prstGeom>
        </p:spPr>
        <p:txBody>
          <a:bodyPr lIns="20320" tIns="20320" rIns="20320" bIns="20320">
            <a:spAutoFit/>
          </a:bodyPr>
          <a:lstStyle>
            <a:lvl1pPr marL="0" indent="0" algn="r">
              <a:spcBef>
                <a:spcPts val="0"/>
              </a:spcBef>
              <a:buClr>
                <a:srgbClr val="A29A85"/>
              </a:buClr>
              <a:buSzTx/>
              <a:buNone/>
              <a:defRPr cap="all" spc="154">
                <a:solidFill>
                  <a:srgbClr val="F86968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Subheading goes here</a:t>
            </a:r>
          </a:p>
        </p:txBody>
      </p:sp>
      <p:pic>
        <p:nvPicPr>
          <p:cNvPr id="229" name="assas.png" descr="assa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10530" y="2170959"/>
            <a:ext cx="2549821" cy="5411682"/>
          </a:xfrm>
          <a:prstGeom prst="rect">
            <a:avLst/>
          </a:prstGeom>
          <a:ln w="3175">
            <a:miter lim="400000"/>
          </a:ln>
          <a:effectLst>
            <a:outerShdw sx="100000" sy="100000" kx="0" ky="0" algn="b" rotWithShape="0" blurRad="25400" dist="12700" dir="5400000">
              <a:srgbClr val="000000">
                <a:alpha val="50000"/>
              </a:srgbClr>
            </a:outerShdw>
          </a:effectLst>
        </p:spPr>
      </p:pic>
      <p:sp>
        <p:nvSpPr>
          <p:cNvPr id="230" name="图像"/>
          <p:cNvSpPr/>
          <p:nvPr>
            <p:ph type="pic" sz="half" idx="22"/>
          </p:nvPr>
        </p:nvSpPr>
        <p:spPr>
          <a:xfrm>
            <a:off x="-1027254" y="2610731"/>
            <a:ext cx="6217921" cy="466682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31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Portrait Photo, Bullets,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图像"/>
          <p:cNvSpPr/>
          <p:nvPr>
            <p:ph type="pic" idx="21"/>
          </p:nvPr>
        </p:nvSpPr>
        <p:spPr>
          <a:xfrm>
            <a:off x="1349109" y="-1120737"/>
            <a:ext cx="15981826" cy="11995075"/>
          </a:xfrm>
          <a:prstGeom prst="rect">
            <a:avLst/>
          </a:prstGeom>
          <a:ln>
            <a:solidFill>
              <a:srgbClr val="3D3E3F"/>
            </a:solidFill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39" name="正方形"/>
          <p:cNvSpPr/>
          <p:nvPr/>
        </p:nvSpPr>
        <p:spPr>
          <a:xfrm rot="18900000">
            <a:off x="-4193904" y="-391316"/>
            <a:ext cx="10536232" cy="10536232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240" name="标题文本"/>
          <p:cNvSpPr txBox="1"/>
          <p:nvPr>
            <p:ph type="title"/>
          </p:nvPr>
        </p:nvSpPr>
        <p:spPr>
          <a:xfrm>
            <a:off x="859399" y="6284052"/>
            <a:ext cx="3835044" cy="1314729"/>
          </a:xfrm>
          <a:prstGeom prst="rect">
            <a:avLst/>
          </a:prstGeom>
        </p:spPr>
        <p:txBody>
          <a:bodyPr/>
          <a:lstStyle>
            <a:lvl1pPr>
              <a:buClr>
                <a:srgbClr val="A29A85"/>
              </a:buClr>
              <a:defRPr spc="235" sz="11800">
                <a:solidFill>
                  <a:srgbClr val="F5F5F5"/>
                </a:solidFill>
                <a:latin typeface="+mn-lt"/>
                <a:ea typeface="+mn-ea"/>
                <a:cs typeface="+mn-cs"/>
                <a:sym typeface="Didot"/>
              </a:defRPr>
            </a:lvl1pPr>
          </a:lstStyle>
          <a:p>
            <a:pPr/>
            <a:r>
              <a:t>标题文本</a:t>
            </a:r>
          </a:p>
        </p:txBody>
      </p:sp>
      <p:sp>
        <p:nvSpPr>
          <p:cNvPr id="241" name="正文级别 1…"/>
          <p:cNvSpPr txBox="1"/>
          <p:nvPr>
            <p:ph type="body" sz="quarter" idx="1"/>
          </p:nvPr>
        </p:nvSpPr>
        <p:spPr>
          <a:xfrm>
            <a:off x="889562" y="2621346"/>
            <a:ext cx="4876854" cy="3408284"/>
          </a:xfrm>
          <a:prstGeom prst="rect">
            <a:avLst/>
          </a:prstGeom>
        </p:spPr>
        <p:txBody>
          <a:bodyPr/>
          <a:lstStyle>
            <a:lvl1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1pPr>
            <a:lvl2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2pPr>
            <a:lvl3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3pPr>
            <a:lvl4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4pPr>
            <a:lvl5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5pPr>
          </a:lstStyle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242" name="Subheading goes here"/>
          <p:cNvSpPr txBox="1"/>
          <p:nvPr>
            <p:ph type="body" sz="quarter" idx="22"/>
          </p:nvPr>
        </p:nvSpPr>
        <p:spPr>
          <a:xfrm>
            <a:off x="853048" y="7300489"/>
            <a:ext cx="4244685" cy="314962"/>
          </a:xfrm>
          <a:prstGeom prst="rect">
            <a:avLst/>
          </a:prstGeom>
        </p:spPr>
        <p:txBody>
          <a:bodyPr lIns="20320" tIns="20320" rIns="20320" bIns="20320">
            <a:spAutoFit/>
          </a:bodyPr>
          <a:lstStyle>
            <a:lvl1pPr marL="0" indent="0">
              <a:spcBef>
                <a:spcPts val="0"/>
              </a:spcBef>
              <a:buClr>
                <a:srgbClr val="A29A85"/>
              </a:buClr>
              <a:buSzTx/>
              <a:buNone/>
              <a:defRPr cap="all" spc="154">
                <a:solidFill>
                  <a:srgbClr val="F86968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Subheading goes here</a:t>
            </a:r>
          </a:p>
        </p:txBody>
      </p:sp>
      <p:sp>
        <p:nvSpPr>
          <p:cNvPr id="243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Portrait Photo, Title,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图像"/>
          <p:cNvSpPr/>
          <p:nvPr>
            <p:ph type="pic" idx="21"/>
          </p:nvPr>
        </p:nvSpPr>
        <p:spPr>
          <a:xfrm>
            <a:off x="-5647974" y="-876470"/>
            <a:ext cx="15773122" cy="11838433"/>
          </a:xfrm>
          <a:prstGeom prst="rect">
            <a:avLst/>
          </a:prstGeom>
          <a:ln>
            <a:solidFill>
              <a:srgbClr val="3D3E3F"/>
            </a:solidFill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51" name="正方形"/>
          <p:cNvSpPr/>
          <p:nvPr/>
        </p:nvSpPr>
        <p:spPr>
          <a:xfrm rot="18900000">
            <a:off x="6711164" y="-377770"/>
            <a:ext cx="10536232" cy="10536233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252" name="标题文本"/>
          <p:cNvSpPr txBox="1"/>
          <p:nvPr>
            <p:ph type="title"/>
          </p:nvPr>
        </p:nvSpPr>
        <p:spPr>
          <a:xfrm>
            <a:off x="5925343" y="2443983"/>
            <a:ext cx="6356034" cy="1016398"/>
          </a:xfrm>
          <a:prstGeom prst="rect">
            <a:avLst/>
          </a:prstGeom>
        </p:spPr>
        <p:txBody>
          <a:bodyPr/>
          <a:lstStyle>
            <a:lvl1pPr algn="r">
              <a:buClr>
                <a:srgbClr val="A29A85"/>
              </a:buClr>
              <a:defRPr spc="235" sz="11800">
                <a:solidFill>
                  <a:srgbClr val="F5F5F5"/>
                </a:solidFill>
                <a:latin typeface="+mn-lt"/>
                <a:ea typeface="+mn-ea"/>
                <a:cs typeface="+mn-cs"/>
                <a:sym typeface="Didot"/>
              </a:defRPr>
            </a:lvl1pPr>
          </a:lstStyle>
          <a:p>
            <a:pPr/>
            <a:r>
              <a:t>标题文本</a:t>
            </a:r>
          </a:p>
        </p:txBody>
      </p:sp>
      <p:sp>
        <p:nvSpPr>
          <p:cNvPr id="253" name="正文级别 1…"/>
          <p:cNvSpPr txBox="1"/>
          <p:nvPr>
            <p:ph type="body" sz="quarter" idx="1"/>
          </p:nvPr>
        </p:nvSpPr>
        <p:spPr>
          <a:xfrm rot="2950">
            <a:off x="7834469" y="4085421"/>
            <a:ext cx="4614219" cy="3129224"/>
          </a:xfrm>
          <a:prstGeom prst="rect">
            <a:avLst/>
          </a:prstGeom>
        </p:spPr>
        <p:txBody>
          <a:bodyPr/>
          <a:lstStyle>
            <a:lvl1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1pPr>
            <a:lvl2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2pPr>
            <a:lvl3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3pPr>
            <a:lvl4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4pPr>
            <a:lvl5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5pPr>
          </a:lstStyle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254" name="Subheading goes here"/>
          <p:cNvSpPr txBox="1"/>
          <p:nvPr>
            <p:ph type="body" sz="quarter" idx="22"/>
          </p:nvPr>
        </p:nvSpPr>
        <p:spPr>
          <a:xfrm>
            <a:off x="8019235" y="3331315"/>
            <a:ext cx="4244684" cy="314962"/>
          </a:xfrm>
          <a:prstGeom prst="rect">
            <a:avLst/>
          </a:prstGeom>
        </p:spPr>
        <p:txBody>
          <a:bodyPr lIns="20320" tIns="20320" rIns="20320" bIns="20320">
            <a:spAutoFit/>
          </a:bodyPr>
          <a:lstStyle>
            <a:lvl1pPr marL="0" indent="0" algn="r">
              <a:spcBef>
                <a:spcPts val="0"/>
              </a:spcBef>
              <a:buClr>
                <a:srgbClr val="A29A85"/>
              </a:buClr>
              <a:buSzTx/>
              <a:buNone/>
              <a:defRPr cap="all" spc="154">
                <a:solidFill>
                  <a:srgbClr val="F86968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Subheading goes here</a:t>
            </a:r>
          </a:p>
        </p:txBody>
      </p:sp>
      <p:sp>
        <p:nvSpPr>
          <p:cNvPr id="255" name="幻灯片编号"/>
          <p:cNvSpPr txBox="1"/>
          <p:nvPr>
            <p:ph type="sldNum" sz="quarter" idx="2"/>
          </p:nvPr>
        </p:nvSpPr>
        <p:spPr>
          <a:xfrm>
            <a:off x="6426414" y="7191375"/>
            <a:ext cx="159119" cy="1524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ullets &amp; Portrai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图像"/>
          <p:cNvSpPr/>
          <p:nvPr>
            <p:ph type="pic" idx="21"/>
          </p:nvPr>
        </p:nvSpPr>
        <p:spPr>
          <a:xfrm>
            <a:off x="-8898768" y="-708940"/>
            <a:ext cx="19167144" cy="14385797"/>
          </a:xfrm>
          <a:prstGeom prst="rect">
            <a:avLst/>
          </a:prstGeom>
          <a:ln>
            <a:solidFill>
              <a:srgbClr val="3D3E3F"/>
            </a:solidFill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63" name="正方形"/>
          <p:cNvSpPr/>
          <p:nvPr/>
        </p:nvSpPr>
        <p:spPr>
          <a:xfrm rot="18900000">
            <a:off x="6711164" y="-391316"/>
            <a:ext cx="10536232" cy="10536232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264" name="正文级别 1…"/>
          <p:cNvSpPr txBox="1"/>
          <p:nvPr>
            <p:ph type="body" sz="quarter" idx="1"/>
          </p:nvPr>
        </p:nvSpPr>
        <p:spPr>
          <a:xfrm>
            <a:off x="6770475" y="3108285"/>
            <a:ext cx="5373583" cy="3553965"/>
          </a:xfrm>
          <a:prstGeom prst="rect">
            <a:avLst/>
          </a:prstGeom>
        </p:spPr>
        <p:txBody>
          <a:bodyPr/>
          <a:lstStyle>
            <a:lvl1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1pPr>
            <a:lvl2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2pPr>
            <a:lvl3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3pPr>
            <a:lvl4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4pPr>
            <a:lvl5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5pPr>
          </a:lstStyle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265" name="幻灯片编号"/>
          <p:cNvSpPr txBox="1"/>
          <p:nvPr>
            <p:ph type="sldNum" sz="quarter" idx="2"/>
          </p:nvPr>
        </p:nvSpPr>
        <p:spPr>
          <a:xfrm>
            <a:off x="6426414" y="7191375"/>
            <a:ext cx="159119" cy="1524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ullets &amp; 2 Landscape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图像"/>
          <p:cNvSpPr/>
          <p:nvPr>
            <p:ph type="pic" idx="21"/>
          </p:nvPr>
        </p:nvSpPr>
        <p:spPr>
          <a:xfrm>
            <a:off x="3774482" y="-314816"/>
            <a:ext cx="10468103" cy="7856779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73" name="图像"/>
          <p:cNvSpPr/>
          <p:nvPr>
            <p:ph type="pic" idx="22"/>
          </p:nvPr>
        </p:nvSpPr>
        <p:spPr>
          <a:xfrm>
            <a:off x="2270355" y="1297677"/>
            <a:ext cx="13842116" cy="1038912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74" name="正方形"/>
          <p:cNvSpPr/>
          <p:nvPr/>
        </p:nvSpPr>
        <p:spPr>
          <a:xfrm flipH="1" rot="2700000">
            <a:off x="-4074472" y="-391316"/>
            <a:ext cx="10536232" cy="10536232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275" name="正文级别 1…"/>
          <p:cNvSpPr txBox="1"/>
          <p:nvPr>
            <p:ph type="body" sz="quarter" idx="1"/>
          </p:nvPr>
        </p:nvSpPr>
        <p:spPr>
          <a:xfrm>
            <a:off x="844000" y="3142892"/>
            <a:ext cx="5564546" cy="3467816"/>
          </a:xfrm>
          <a:prstGeom prst="rect">
            <a:avLst/>
          </a:prstGeom>
        </p:spPr>
        <p:txBody>
          <a:bodyPr/>
          <a:lstStyle>
            <a:lvl1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1pPr>
            <a:lvl2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2pPr>
            <a:lvl3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3pPr>
            <a:lvl4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4pPr>
            <a:lvl5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5pPr>
          </a:lstStyle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276" name="幻灯片编号"/>
          <p:cNvSpPr txBox="1"/>
          <p:nvPr>
            <p:ph type="sldNum" sz="quarter" idx="2"/>
          </p:nvPr>
        </p:nvSpPr>
        <p:spPr>
          <a:xfrm>
            <a:off x="6426414" y="7191375"/>
            <a:ext cx="159119" cy="1524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Portrait Photo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图像"/>
          <p:cNvSpPr/>
          <p:nvPr>
            <p:ph type="pic" idx="21"/>
          </p:nvPr>
        </p:nvSpPr>
        <p:spPr>
          <a:xfrm>
            <a:off x="1034994" y="-1119721"/>
            <a:ext cx="16757643" cy="12577361"/>
          </a:xfrm>
          <a:prstGeom prst="rect">
            <a:avLst/>
          </a:prstGeom>
          <a:ln>
            <a:solidFill>
              <a:srgbClr val="3D3E3F"/>
            </a:solidFill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84" name="正方形"/>
          <p:cNvSpPr/>
          <p:nvPr/>
        </p:nvSpPr>
        <p:spPr>
          <a:xfrm flipH="1" rot="2700000">
            <a:off x="-4253654" y="-391316"/>
            <a:ext cx="10536232" cy="10536232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285" name="正文级别 1…"/>
          <p:cNvSpPr txBox="1"/>
          <p:nvPr>
            <p:ph type="body" sz="quarter" idx="1"/>
          </p:nvPr>
        </p:nvSpPr>
        <p:spPr>
          <a:xfrm>
            <a:off x="1402155" y="3120330"/>
            <a:ext cx="4019233" cy="3512940"/>
          </a:xfrm>
          <a:prstGeom prst="rect">
            <a:avLst/>
          </a:prstGeom>
        </p:spPr>
        <p:txBody>
          <a:bodyPr/>
          <a:lstStyle>
            <a:lvl1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1pPr>
            <a:lvl2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2pPr>
            <a:lvl3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3pPr>
            <a:lvl4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4pPr>
            <a:lvl5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5pPr>
          </a:lstStyle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286" name="幻灯片编号"/>
          <p:cNvSpPr txBox="1"/>
          <p:nvPr>
            <p:ph type="sldNum" sz="quarter" idx="2"/>
          </p:nvPr>
        </p:nvSpPr>
        <p:spPr>
          <a:xfrm>
            <a:off x="6426414" y="7191375"/>
            <a:ext cx="159119" cy="1524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 Landscape Photos &amp; Bullet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图像"/>
          <p:cNvSpPr/>
          <p:nvPr>
            <p:ph type="pic" idx="21"/>
          </p:nvPr>
        </p:nvSpPr>
        <p:spPr>
          <a:xfrm>
            <a:off x="-2520345" y="2300817"/>
            <a:ext cx="16266556" cy="1220877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94" name="图像"/>
          <p:cNvSpPr/>
          <p:nvPr>
            <p:ph type="pic" idx="22"/>
          </p:nvPr>
        </p:nvSpPr>
        <p:spPr>
          <a:xfrm>
            <a:off x="-4897200" y="-3211227"/>
            <a:ext cx="14708901" cy="1103968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95" name="正方形"/>
          <p:cNvSpPr/>
          <p:nvPr/>
        </p:nvSpPr>
        <p:spPr>
          <a:xfrm rot="2700000">
            <a:off x="6559662" y="-391316"/>
            <a:ext cx="10536232" cy="10536232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296" name="正文级别 1…"/>
          <p:cNvSpPr txBox="1"/>
          <p:nvPr>
            <p:ph type="body" sz="quarter" idx="1"/>
          </p:nvPr>
        </p:nvSpPr>
        <p:spPr>
          <a:xfrm>
            <a:off x="7124700" y="3113107"/>
            <a:ext cx="5242084" cy="3823667"/>
          </a:xfrm>
          <a:prstGeom prst="rect">
            <a:avLst/>
          </a:prstGeom>
        </p:spPr>
        <p:txBody>
          <a:bodyPr/>
          <a:lstStyle>
            <a:lvl1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1pPr>
            <a:lvl2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2pPr>
            <a:lvl3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3pPr>
            <a:lvl4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4pPr>
            <a:lvl5pPr marL="0" indent="0">
              <a:buClr>
                <a:srgbClr val="A29A85"/>
              </a:buClr>
              <a:buSzTx/>
              <a:buNone/>
              <a:defRPr>
                <a:solidFill>
                  <a:srgbClr val="FFFFFF"/>
                </a:solidFill>
              </a:defRPr>
            </a:lvl5pPr>
          </a:lstStyle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297" name="幻灯片编号"/>
          <p:cNvSpPr txBox="1"/>
          <p:nvPr>
            <p:ph type="sldNum" sz="quarter" idx="2"/>
          </p:nvPr>
        </p:nvSpPr>
        <p:spPr>
          <a:xfrm>
            <a:off x="6426414" y="7191375"/>
            <a:ext cx="159119" cy="1524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Photo -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图像"/>
          <p:cNvSpPr/>
          <p:nvPr>
            <p:ph type="pic" idx="21"/>
          </p:nvPr>
        </p:nvSpPr>
        <p:spPr>
          <a:xfrm>
            <a:off x="-1284930" y="-353351"/>
            <a:ext cx="15913326" cy="11943662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05" name="矩形"/>
          <p:cNvSpPr/>
          <p:nvPr/>
        </p:nvSpPr>
        <p:spPr>
          <a:xfrm rot="2700000">
            <a:off x="8933684" y="-1323741"/>
            <a:ext cx="330827" cy="15656252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306" name="圆形"/>
          <p:cNvSpPr/>
          <p:nvPr/>
        </p:nvSpPr>
        <p:spPr>
          <a:xfrm>
            <a:off x="11823065" y="2566035"/>
            <a:ext cx="612776" cy="612776"/>
          </a:xfrm>
          <a:prstGeom prst="ellipse">
            <a:avLst/>
          </a:prstGeom>
          <a:solidFill>
            <a:srgbClr val="F86968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307" name="#00"/>
          <p:cNvSpPr txBox="1"/>
          <p:nvPr>
            <p:ph type="body" sz="quarter" idx="22"/>
          </p:nvPr>
        </p:nvSpPr>
        <p:spPr>
          <a:xfrm>
            <a:off x="11839926" y="2725949"/>
            <a:ext cx="524867" cy="401322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96" sz="2800">
                <a:solidFill>
                  <a:srgbClr val="F5F5F5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#00</a:t>
            </a:r>
          </a:p>
        </p:txBody>
      </p:sp>
      <p:sp>
        <p:nvSpPr>
          <p:cNvPr id="308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5" name="气泡图"/>
          <p:cNvGraphicFramePr/>
          <p:nvPr/>
        </p:nvGraphicFramePr>
        <p:xfrm>
          <a:off x="1685890" y="2830019"/>
          <a:ext cx="9633021" cy="4093562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2"/>
          </a:graphicData>
        </a:graphic>
      </p:graphicFrame>
      <p:sp>
        <p:nvSpPr>
          <p:cNvPr id="316" name="圆形"/>
          <p:cNvSpPr/>
          <p:nvPr/>
        </p:nvSpPr>
        <p:spPr>
          <a:xfrm>
            <a:off x="11567266" y="1577128"/>
            <a:ext cx="612776" cy="612776"/>
          </a:xfrm>
          <a:prstGeom prst="ellipse">
            <a:avLst/>
          </a:prstGeom>
          <a:solidFill>
            <a:srgbClr val="F86968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317" name="#00"/>
          <p:cNvSpPr txBox="1"/>
          <p:nvPr>
            <p:ph type="body" sz="quarter" idx="21"/>
          </p:nvPr>
        </p:nvSpPr>
        <p:spPr>
          <a:xfrm>
            <a:off x="11604447" y="1730268"/>
            <a:ext cx="524867" cy="401322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96" sz="2800">
                <a:solidFill>
                  <a:srgbClr val="F5F5F5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#00</a:t>
            </a:r>
          </a:p>
        </p:txBody>
      </p:sp>
      <p:sp>
        <p:nvSpPr>
          <p:cNvPr id="318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5" name="二维柱形图"/>
          <p:cNvGraphicFramePr/>
          <p:nvPr/>
        </p:nvGraphicFramePr>
        <p:xfrm>
          <a:off x="2418309" y="3091179"/>
          <a:ext cx="3332251" cy="3779457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2"/>
          </a:graphicData>
        </a:graphic>
      </p:graphicFrame>
      <p:graphicFrame>
        <p:nvGraphicFramePr>
          <p:cNvPr id="326" name="二维条形图"/>
          <p:cNvGraphicFramePr/>
          <p:nvPr/>
        </p:nvGraphicFramePr>
        <p:xfrm>
          <a:off x="6633274" y="3327856"/>
          <a:ext cx="4255783" cy="331940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3"/>
          </a:graphicData>
        </a:graphic>
      </p:graphicFrame>
      <p:sp>
        <p:nvSpPr>
          <p:cNvPr id="327" name="圆形"/>
          <p:cNvSpPr/>
          <p:nvPr/>
        </p:nvSpPr>
        <p:spPr>
          <a:xfrm>
            <a:off x="11533399" y="1458595"/>
            <a:ext cx="612776" cy="612776"/>
          </a:xfrm>
          <a:prstGeom prst="ellipse">
            <a:avLst/>
          </a:prstGeom>
          <a:solidFill>
            <a:srgbClr val="F86968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328" name="#00"/>
          <p:cNvSpPr txBox="1"/>
          <p:nvPr>
            <p:ph type="body" sz="quarter" idx="21"/>
          </p:nvPr>
        </p:nvSpPr>
        <p:spPr>
          <a:xfrm>
            <a:off x="11570580" y="1611735"/>
            <a:ext cx="524867" cy="401322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96" sz="2800">
                <a:solidFill>
                  <a:srgbClr val="F5F5F5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#00</a:t>
            </a:r>
          </a:p>
        </p:txBody>
      </p:sp>
      <p:sp>
        <p:nvSpPr>
          <p:cNvPr id="329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6" name="表格"/>
          <p:cNvGraphicFramePr/>
          <p:nvPr/>
        </p:nvGraphicFramePr>
        <p:xfrm>
          <a:off x="1261003" y="3014926"/>
          <a:ext cx="10482794" cy="3723748"/>
        </p:xfrm>
        <a:graphic xmlns:a="http://schemas.openxmlformats.org/drawingml/2006/main">
          <a:graphicData uri="http://schemas.openxmlformats.org/drawingml/2006/table">
            <a:tbl>
              <a:tblPr firstCol="0" firstRow="1" lastCol="0" lastRow="0" bandCol="0" bandRow="1" rtl="0">
                <a:tableStyleId>{8F44A2F1-9E1F-4B54-A3A2-5F16C0AD49E2}</a:tableStyleId>
              </a:tblPr>
              <a:tblGrid>
                <a:gridCol w="2156142"/>
                <a:gridCol w="2120265"/>
                <a:gridCol w="2041154"/>
                <a:gridCol w="2038403"/>
                <a:gridCol w="2126827"/>
              </a:tblGrid>
              <a:tr h="4319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36" sz="1800">
                          <a:solidFill>
                            <a:srgbClr val="2B4257"/>
                          </a:solidFill>
                        </a:defRPr>
                      </a:pP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  <a:solidFill>
                      <a:srgbClr val="2B425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36" sz="1800">
                          <a:solidFill>
                            <a:srgbClr val="2B4257"/>
                          </a:solidFill>
                        </a:defRPr>
                      </a:pP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  <a:solidFill>
                      <a:srgbClr val="2B425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36" sz="1800">
                          <a:solidFill>
                            <a:srgbClr val="2B4257"/>
                          </a:solidFill>
                        </a:defRPr>
                      </a:pP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  <a:solidFill>
                      <a:srgbClr val="2B425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36" sz="1800">
                          <a:solidFill>
                            <a:srgbClr val="2B4257"/>
                          </a:solidFill>
                        </a:defRPr>
                      </a:pP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  <a:solidFill>
                      <a:srgbClr val="2B425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36" sz="1800">
                          <a:solidFill>
                            <a:srgbClr val="2B4257"/>
                          </a:solidFill>
                        </a:defRPr>
                      </a:pP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  <a:solidFill>
                      <a:srgbClr val="2B4257"/>
                    </a:solidFill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14" sz="1400">
                          <a:effectLst>
                            <a:outerShdw sx="100000" sy="100000" kx="0" ky="0" algn="b" rotWithShape="0" blurRad="25400" dist="12700" dir="13500000">
                              <a:srgbClr val="FFFFFF"/>
                            </a:outerShdw>
                          </a:effectLst>
                          <a:sym typeface="Helvetica Neue"/>
                        </a:defRPr>
                      </a:pPr>
                    </a:p>
                  </a:txBody>
                  <a:tcPr marL="127000" marR="127000" marT="127000" marB="1270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14" sz="1400">
                          <a:effectLst>
                            <a:outerShdw sx="100000" sy="100000" kx="0" ky="0" algn="b" rotWithShape="0" blurRad="25400" dist="12700" dir="13500000">
                              <a:srgbClr val="FFFFFF"/>
                            </a:outerShdw>
                          </a:effectLst>
                          <a:sym typeface="Helvetica Neue"/>
                        </a:defRPr>
                      </a:pPr>
                    </a:p>
                  </a:txBody>
                  <a:tcPr marL="127000" marR="127000" marT="127000" marB="1270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14" sz="1400">
                          <a:effectLst>
                            <a:outerShdw sx="100000" sy="100000" kx="0" ky="0" algn="b" rotWithShape="0" blurRad="25400" dist="12700" dir="13500000">
                              <a:srgbClr val="FFFFFF"/>
                            </a:outerShdw>
                          </a:effectLst>
                          <a:sym typeface="Helvetica Neue"/>
                        </a:defRPr>
                      </a:pPr>
                    </a:p>
                  </a:txBody>
                  <a:tcPr marL="127000" marR="127000" marT="127000" marB="1270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14" sz="1400">
                          <a:effectLst>
                            <a:outerShdw sx="100000" sy="100000" kx="0" ky="0" algn="b" rotWithShape="0" blurRad="25400" dist="12700" dir="13500000">
                              <a:srgbClr val="FFFFFF"/>
                            </a:outerShdw>
                          </a:effectLst>
                          <a:sym typeface="Helvetica Neue"/>
                        </a:defRPr>
                      </a:pPr>
                    </a:p>
                  </a:txBody>
                  <a:tcPr marL="127000" marR="127000" marT="127000" marB="1270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14" sz="1400">
                          <a:effectLst>
                            <a:outerShdw sx="100000" sy="100000" kx="0" ky="0" algn="b" rotWithShape="0" blurRad="25400" dist="12700" dir="13500000">
                              <a:srgbClr val="FFFFFF"/>
                            </a:outerShdw>
                          </a:effectLst>
                          <a:sym typeface="Helvetica Neue"/>
                        </a:defRPr>
                      </a:pPr>
                    </a:p>
                  </a:txBody>
                  <a:tcPr marL="127000" marR="127000" marT="127000" marB="1270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14" sz="1400">
                          <a:solidFill>
                            <a:srgbClr val="F5D5D5"/>
                          </a:solidFill>
                          <a:effectLst>
                            <a:outerShdw sx="100000" sy="100000" kx="0" ky="0" algn="b" rotWithShape="0" blurRad="25400" dist="12700" dir="13500000">
                              <a:srgbClr val="FFFFFF"/>
                            </a:outerShdw>
                          </a:effectLst>
                          <a:sym typeface="Helvetica Neue"/>
                        </a:defRPr>
                      </a:pPr>
                    </a:p>
                  </a:txBody>
                  <a:tcPr marL="127000" marR="127000" marT="127000" marB="1270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  <a:solidFill>
                      <a:srgbClr val="F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14" sz="1400">
                          <a:solidFill>
                            <a:srgbClr val="F5D5D5"/>
                          </a:solidFill>
                          <a:effectLst>
                            <a:outerShdw sx="100000" sy="100000" kx="0" ky="0" algn="b" rotWithShape="0" blurRad="25400" dist="12700" dir="13500000">
                              <a:srgbClr val="FFFFFF"/>
                            </a:outerShdw>
                          </a:effectLst>
                          <a:sym typeface="Helvetica Neue"/>
                        </a:defRPr>
                      </a:pPr>
                    </a:p>
                  </a:txBody>
                  <a:tcPr marL="127000" marR="127000" marT="127000" marB="1270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  <a:solidFill>
                      <a:srgbClr val="F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14" sz="1400">
                          <a:solidFill>
                            <a:srgbClr val="F5D5D5"/>
                          </a:solidFill>
                          <a:effectLst>
                            <a:outerShdw sx="100000" sy="100000" kx="0" ky="0" algn="b" rotWithShape="0" blurRad="25400" dist="12700" dir="13500000">
                              <a:srgbClr val="FFFFFF"/>
                            </a:outerShdw>
                          </a:effectLst>
                          <a:sym typeface="Helvetica Neue"/>
                        </a:defRPr>
                      </a:pPr>
                    </a:p>
                  </a:txBody>
                  <a:tcPr marL="127000" marR="127000" marT="127000" marB="1270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  <a:solidFill>
                      <a:srgbClr val="F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14" sz="1400">
                          <a:solidFill>
                            <a:srgbClr val="F5D5D5"/>
                          </a:solidFill>
                          <a:effectLst>
                            <a:outerShdw sx="100000" sy="100000" kx="0" ky="0" algn="b" rotWithShape="0" blurRad="25400" dist="12700" dir="13500000">
                              <a:srgbClr val="FFFFFF"/>
                            </a:outerShdw>
                          </a:effectLst>
                          <a:sym typeface="Helvetica Neue"/>
                        </a:defRPr>
                      </a:pPr>
                    </a:p>
                  </a:txBody>
                  <a:tcPr marL="127000" marR="127000" marT="127000" marB="1270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  <a:solidFill>
                      <a:srgbClr val="F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14" sz="1400">
                          <a:solidFill>
                            <a:srgbClr val="F5D5D5"/>
                          </a:solidFill>
                          <a:effectLst>
                            <a:outerShdw sx="100000" sy="100000" kx="0" ky="0" algn="b" rotWithShape="0" blurRad="25400" dist="12700" dir="13500000">
                              <a:srgbClr val="FFFFFF"/>
                            </a:outerShdw>
                          </a:effectLst>
                          <a:sym typeface="Helvetica Neue"/>
                        </a:defRPr>
                      </a:pPr>
                    </a:p>
                  </a:txBody>
                  <a:tcPr marL="127000" marR="127000" marT="127000" marB="1270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  <a:solidFill>
                      <a:srgbClr val="F5D5D5"/>
                    </a:solidFill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14" sz="1400">
                          <a:effectLst>
                            <a:outerShdw sx="100000" sy="100000" kx="0" ky="0" algn="b" rotWithShape="0" blurRad="25400" dist="12700" dir="13500000">
                              <a:srgbClr val="FFFFFF"/>
                            </a:outerShdw>
                          </a:effectLst>
                          <a:sym typeface="Helvetica Neue"/>
                        </a:defRPr>
                      </a:pPr>
                    </a:p>
                  </a:txBody>
                  <a:tcPr marL="127000" marR="127000" marT="127000" marB="1270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14" sz="1400">
                          <a:effectLst>
                            <a:outerShdw sx="100000" sy="100000" kx="0" ky="0" algn="b" rotWithShape="0" blurRad="25400" dist="12700" dir="13500000">
                              <a:srgbClr val="FFFFFF"/>
                            </a:outerShdw>
                          </a:effectLst>
                          <a:sym typeface="Helvetica Neue"/>
                        </a:defRPr>
                      </a:pPr>
                    </a:p>
                  </a:txBody>
                  <a:tcPr marL="127000" marR="127000" marT="127000" marB="1270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14" sz="1400">
                          <a:effectLst>
                            <a:outerShdw sx="100000" sy="100000" kx="0" ky="0" algn="b" rotWithShape="0" blurRad="25400" dist="12700" dir="13500000">
                              <a:srgbClr val="FFFFFF"/>
                            </a:outerShdw>
                          </a:effectLst>
                          <a:sym typeface="Helvetica Neue"/>
                        </a:defRPr>
                      </a:pPr>
                    </a:p>
                  </a:txBody>
                  <a:tcPr marL="127000" marR="127000" marT="127000" marB="1270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14" sz="1400">
                          <a:effectLst>
                            <a:outerShdw sx="100000" sy="100000" kx="0" ky="0" algn="b" rotWithShape="0" blurRad="25400" dist="12700" dir="13500000">
                              <a:srgbClr val="FFFFFF"/>
                            </a:outerShdw>
                          </a:effectLst>
                          <a:sym typeface="Helvetica Neue"/>
                        </a:defRPr>
                      </a:pPr>
                    </a:p>
                  </a:txBody>
                  <a:tcPr marL="127000" marR="127000" marT="127000" marB="1270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14" sz="1400">
                          <a:effectLst>
                            <a:outerShdw sx="100000" sy="100000" kx="0" ky="0" algn="b" rotWithShape="0" blurRad="25400" dist="12700" dir="13500000">
                              <a:srgbClr val="FFFFFF"/>
                            </a:outerShdw>
                          </a:effectLst>
                          <a:sym typeface="Helvetica Neue"/>
                        </a:defRPr>
                      </a:pPr>
                    </a:p>
                  </a:txBody>
                  <a:tcPr marL="127000" marR="127000" marT="127000" marB="1270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14" sz="1400">
                          <a:effectLst>
                            <a:outerShdw sx="100000" sy="100000" kx="0" ky="0" algn="b" rotWithShape="0" blurRad="25400" dist="12700" dir="13500000">
                              <a:srgbClr val="FFFFFF"/>
                            </a:outerShdw>
                          </a:effectLst>
                          <a:sym typeface="Helvetica Neue"/>
                        </a:defRPr>
                      </a:pPr>
                    </a:p>
                  </a:txBody>
                  <a:tcPr marL="127000" marR="127000" marT="127000" marB="1270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  <a:solidFill>
                      <a:srgbClr val="F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14" sz="1400">
                          <a:effectLst>
                            <a:outerShdw sx="100000" sy="100000" kx="0" ky="0" algn="b" rotWithShape="0" blurRad="25400" dist="12700" dir="13500000">
                              <a:srgbClr val="FFFFFF"/>
                            </a:outerShdw>
                          </a:effectLst>
                          <a:sym typeface="Helvetica Neue"/>
                        </a:defRPr>
                      </a:pPr>
                    </a:p>
                  </a:txBody>
                  <a:tcPr marL="127000" marR="127000" marT="127000" marB="1270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  <a:solidFill>
                      <a:srgbClr val="F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14" sz="1400">
                          <a:effectLst>
                            <a:outerShdw sx="100000" sy="100000" kx="0" ky="0" algn="b" rotWithShape="0" blurRad="25400" dist="12700" dir="13500000">
                              <a:srgbClr val="FFFFFF"/>
                            </a:outerShdw>
                          </a:effectLst>
                          <a:sym typeface="Helvetica Neue"/>
                        </a:defRPr>
                      </a:pPr>
                    </a:p>
                  </a:txBody>
                  <a:tcPr marL="127000" marR="127000" marT="127000" marB="1270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  <a:solidFill>
                      <a:srgbClr val="F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14" sz="1400">
                          <a:effectLst>
                            <a:outerShdw sx="100000" sy="100000" kx="0" ky="0" algn="b" rotWithShape="0" blurRad="25400" dist="12700" dir="13500000">
                              <a:srgbClr val="FFFFFF"/>
                            </a:outerShdw>
                          </a:effectLst>
                          <a:sym typeface="Helvetica Neue"/>
                        </a:defRPr>
                      </a:pPr>
                    </a:p>
                  </a:txBody>
                  <a:tcPr marL="127000" marR="127000" marT="127000" marB="1270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  <a:solidFill>
                      <a:srgbClr val="F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defRPr spc="14" sz="1400">
                          <a:effectLst>
                            <a:outerShdw sx="100000" sy="100000" kx="0" ky="0" algn="b" rotWithShape="0" blurRad="25400" dist="12700" dir="13500000">
                              <a:srgbClr val="FFFFFF"/>
                            </a:outerShdw>
                          </a:effectLst>
                          <a:sym typeface="Helvetica Neue"/>
                        </a:defRPr>
                      </a:pPr>
                    </a:p>
                  </a:txBody>
                  <a:tcPr marL="127000" marR="127000" marT="127000" marB="127000" anchor="ctr" anchorCtr="0" horzOverflow="overflow">
                    <a:lnL w="38100">
                      <a:solidFill>
                        <a:srgbClr val="2B4257"/>
                      </a:solidFill>
                      <a:miter lim="400000"/>
                    </a:lnL>
                    <a:lnR w="38100">
                      <a:solidFill>
                        <a:srgbClr val="2B4257"/>
                      </a:solidFill>
                      <a:miter lim="400000"/>
                    </a:lnR>
                    <a:lnT w="38100">
                      <a:solidFill>
                        <a:srgbClr val="2B4257"/>
                      </a:solidFill>
                      <a:miter lim="400000"/>
                    </a:lnT>
                    <a:lnB w="38100">
                      <a:solidFill>
                        <a:srgbClr val="2B4257"/>
                      </a:solidFill>
                      <a:miter lim="400000"/>
                    </a:lnB>
                    <a:solidFill>
                      <a:srgbClr val="F5D5D5"/>
                    </a:solidFill>
                  </a:tcPr>
                </a:tc>
              </a:tr>
            </a:tbl>
          </a:graphicData>
        </a:graphic>
      </p:graphicFrame>
      <p:sp>
        <p:nvSpPr>
          <p:cNvPr id="337" name="圆形"/>
          <p:cNvSpPr/>
          <p:nvPr/>
        </p:nvSpPr>
        <p:spPr>
          <a:xfrm>
            <a:off x="11516466" y="1577128"/>
            <a:ext cx="612776" cy="612776"/>
          </a:xfrm>
          <a:prstGeom prst="ellipse">
            <a:avLst/>
          </a:prstGeom>
          <a:solidFill>
            <a:srgbClr val="F86968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338" name="#00"/>
          <p:cNvSpPr txBox="1"/>
          <p:nvPr>
            <p:ph type="body" sz="quarter" idx="21"/>
          </p:nvPr>
        </p:nvSpPr>
        <p:spPr>
          <a:xfrm>
            <a:off x="11560420" y="1723495"/>
            <a:ext cx="524867" cy="401322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96" sz="2800">
                <a:solidFill>
                  <a:srgbClr val="F5F5F5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#00</a:t>
            </a:r>
          </a:p>
        </p:txBody>
      </p:sp>
      <p:sp>
        <p:nvSpPr>
          <p:cNvPr id="339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9" name="成组"/>
          <p:cNvGrpSpPr/>
          <p:nvPr/>
        </p:nvGrpSpPr>
        <p:grpSpPr>
          <a:xfrm>
            <a:off x="1512388" y="2961882"/>
            <a:ext cx="3829837" cy="3829836"/>
            <a:chOff x="0" y="0"/>
            <a:chExt cx="3829835" cy="3829835"/>
          </a:xfrm>
        </p:grpSpPr>
        <p:graphicFrame>
          <p:nvGraphicFramePr>
            <p:cNvPr id="346" name="二维饼图"/>
            <p:cNvGraphicFramePr/>
            <p:nvPr/>
          </p:nvGraphicFramePr>
          <p:xfrm>
            <a:off x="0" y="0"/>
            <a:ext cx="3829836" cy="3829836"/>
          </p:xfrm>
          <a:graphic xmlns:a="http://schemas.openxmlformats.org/drawingml/2006/main">
            <a:graphicData uri="http://schemas.openxmlformats.org/drawingml/2006/chart">
              <c:chart xmlns:c="http://schemas.openxmlformats.org/drawingml/2006/chart" r:id="rId2"/>
            </a:graphicData>
          </a:graphic>
        </p:graphicFrame>
        <p:graphicFrame>
          <p:nvGraphicFramePr>
            <p:cNvPr id="347" name="二维饼图"/>
            <p:cNvGraphicFramePr/>
            <p:nvPr/>
          </p:nvGraphicFramePr>
          <p:xfrm>
            <a:off x="440331" y="440330"/>
            <a:ext cx="2949173" cy="2949174"/>
          </p:xfrm>
          <a:graphic xmlns:a="http://schemas.openxmlformats.org/drawingml/2006/main">
            <a:graphicData uri="http://schemas.openxmlformats.org/drawingml/2006/chart">
              <c:chart xmlns:c="http://schemas.openxmlformats.org/drawingml/2006/chart" r:id="rId3"/>
            </a:graphicData>
          </a:graphic>
        </p:graphicFrame>
        <p:sp>
          <p:nvSpPr>
            <p:cNvPr id="348" name="圆形"/>
            <p:cNvSpPr/>
            <p:nvPr/>
          </p:nvSpPr>
          <p:spPr>
            <a:xfrm>
              <a:off x="825047" y="825047"/>
              <a:ext cx="2179740" cy="2179741"/>
            </a:xfrm>
            <a:prstGeom prst="ellipse">
              <a:avLst/>
            </a:prstGeom>
            <a:solidFill>
              <a:srgbClr val="F5F5F5"/>
            </a:solidFill>
            <a:ln w="3175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>
                <a:buClrTx/>
                <a:defRPr spc="36" sz="1800">
                  <a:solidFill>
                    <a:srgbClr val="FFFFFF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</p:grpSp>
      <p:sp>
        <p:nvSpPr>
          <p:cNvPr id="350" name="圆形"/>
          <p:cNvSpPr/>
          <p:nvPr/>
        </p:nvSpPr>
        <p:spPr>
          <a:xfrm>
            <a:off x="11601132" y="1543261"/>
            <a:ext cx="612777" cy="612776"/>
          </a:xfrm>
          <a:prstGeom prst="ellipse">
            <a:avLst/>
          </a:prstGeom>
          <a:solidFill>
            <a:srgbClr val="F86968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351" name="#00"/>
          <p:cNvSpPr txBox="1"/>
          <p:nvPr>
            <p:ph type="body" sz="quarter" idx="21"/>
          </p:nvPr>
        </p:nvSpPr>
        <p:spPr>
          <a:xfrm>
            <a:off x="11638314" y="1696402"/>
            <a:ext cx="524867" cy="401322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96" sz="2800">
                <a:solidFill>
                  <a:srgbClr val="F5F5F5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#00</a:t>
            </a:r>
          </a:p>
        </p:txBody>
      </p:sp>
      <p:grpSp>
        <p:nvGrpSpPr>
          <p:cNvPr id="355" name="成组"/>
          <p:cNvGrpSpPr/>
          <p:nvPr/>
        </p:nvGrpSpPr>
        <p:grpSpPr>
          <a:xfrm>
            <a:off x="7662575" y="2961882"/>
            <a:ext cx="3829836" cy="3829836"/>
            <a:chOff x="0" y="0"/>
            <a:chExt cx="3829835" cy="3829835"/>
          </a:xfrm>
        </p:grpSpPr>
        <p:graphicFrame>
          <p:nvGraphicFramePr>
            <p:cNvPr id="352" name="二维饼图"/>
            <p:cNvGraphicFramePr/>
            <p:nvPr/>
          </p:nvGraphicFramePr>
          <p:xfrm>
            <a:off x="0" y="0"/>
            <a:ext cx="3829836" cy="3829836"/>
          </p:xfrm>
          <a:graphic xmlns:a="http://schemas.openxmlformats.org/drawingml/2006/main">
            <a:graphicData uri="http://schemas.openxmlformats.org/drawingml/2006/chart">
              <c:chart xmlns:c="http://schemas.openxmlformats.org/drawingml/2006/chart" r:id="rId4"/>
            </a:graphicData>
          </a:graphic>
        </p:graphicFrame>
        <p:graphicFrame>
          <p:nvGraphicFramePr>
            <p:cNvPr id="353" name="二维饼图"/>
            <p:cNvGraphicFramePr/>
            <p:nvPr/>
          </p:nvGraphicFramePr>
          <p:xfrm>
            <a:off x="440331" y="440330"/>
            <a:ext cx="2949173" cy="2949174"/>
          </p:xfrm>
          <a:graphic xmlns:a="http://schemas.openxmlformats.org/drawingml/2006/main">
            <a:graphicData uri="http://schemas.openxmlformats.org/drawingml/2006/chart">
              <c:chart xmlns:c="http://schemas.openxmlformats.org/drawingml/2006/chart" r:id="rId5"/>
            </a:graphicData>
          </a:graphic>
        </p:graphicFrame>
        <p:sp>
          <p:nvSpPr>
            <p:cNvPr id="354" name="圆形"/>
            <p:cNvSpPr/>
            <p:nvPr/>
          </p:nvSpPr>
          <p:spPr>
            <a:xfrm>
              <a:off x="825047" y="825047"/>
              <a:ext cx="2179740" cy="2179741"/>
            </a:xfrm>
            <a:prstGeom prst="ellipse">
              <a:avLst/>
            </a:prstGeom>
            <a:solidFill>
              <a:srgbClr val="F5F5F5"/>
            </a:solidFill>
            <a:ln w="3175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>
                <a:buClrTx/>
                <a:defRPr spc="36" sz="1800">
                  <a:solidFill>
                    <a:srgbClr val="FFFFFF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</p:grpSp>
      <p:sp>
        <p:nvSpPr>
          <p:cNvPr id="356" name="线条"/>
          <p:cNvSpPr/>
          <p:nvPr/>
        </p:nvSpPr>
        <p:spPr>
          <a:xfrm>
            <a:off x="5978235" y="4876800"/>
            <a:ext cx="1098114" cy="0"/>
          </a:xfrm>
          <a:prstGeom prst="line">
            <a:avLst/>
          </a:prstGeom>
          <a:ln w="25400">
            <a:solidFill>
              <a:srgbClr val="273D54"/>
            </a:solidFill>
            <a:custDash>
              <a:ds d="200000" sp="200000"/>
            </a:custDash>
            <a:miter lim="400000"/>
            <a:headEnd type="oval"/>
            <a:tailEnd type="triangle"/>
          </a:ln>
        </p:spPr>
        <p:txBody>
          <a:bodyPr lIns="0" tIns="0" rIns="0" bIns="0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357" name="68%"/>
          <p:cNvSpPr txBox="1"/>
          <p:nvPr>
            <p:ph type="body" sz="quarter" idx="22"/>
          </p:nvPr>
        </p:nvSpPr>
        <p:spPr>
          <a:xfrm>
            <a:off x="2820119" y="4500031"/>
            <a:ext cx="1214375" cy="929644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pc="490" sz="7000">
                <a:solidFill>
                  <a:srgbClr val="013B5A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68%</a:t>
            </a:r>
          </a:p>
        </p:txBody>
      </p:sp>
      <p:sp>
        <p:nvSpPr>
          <p:cNvPr id="358" name="73%"/>
          <p:cNvSpPr txBox="1"/>
          <p:nvPr>
            <p:ph type="body" sz="quarter" idx="23"/>
          </p:nvPr>
        </p:nvSpPr>
        <p:spPr>
          <a:xfrm>
            <a:off x="8970306" y="4500031"/>
            <a:ext cx="1214375" cy="929644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pc="490" sz="7000">
                <a:solidFill>
                  <a:srgbClr val="013B5A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73%</a:t>
            </a:r>
          </a:p>
        </p:txBody>
      </p:sp>
      <p:sp>
        <p:nvSpPr>
          <p:cNvPr id="359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3 Portrait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矩形"/>
          <p:cNvSpPr/>
          <p:nvPr/>
        </p:nvSpPr>
        <p:spPr>
          <a:xfrm>
            <a:off x="-7234" y="4977447"/>
            <a:ext cx="13019267" cy="4791565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367" name="R66E2T133W.jpg"/>
          <p:cNvSpPr/>
          <p:nvPr>
            <p:ph type="pic" sz="quarter" idx="21"/>
          </p:nvPr>
        </p:nvSpPr>
        <p:spPr>
          <a:xfrm>
            <a:off x="140562" y="3062552"/>
            <a:ext cx="4680295" cy="3509915"/>
          </a:xfrm>
          <a:prstGeom prst="rect">
            <a:avLst/>
          </a:prstGeom>
          <a:ln w="50800">
            <a:solidFill>
              <a:srgbClr val="FFFFFF"/>
            </a:solidFill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pic>
        <p:nvPicPr>
          <p:cNvPr id="368" name="R66E2T133W.jpg" descr="R66E2T133W.jpg"/>
          <p:cNvPicPr>
            <a:picLocks noChangeAspect="1"/>
          </p:cNvPicPr>
          <p:nvPr/>
        </p:nvPicPr>
        <p:blipFill>
          <a:blip r:embed="rId2">
            <a:extLst/>
          </a:blip>
          <a:srcRect l="12501" t="0" r="12500" b="0"/>
          <a:stretch>
            <a:fillRect/>
          </a:stretch>
        </p:blipFill>
        <p:spPr>
          <a:xfrm>
            <a:off x="4747357" y="3181085"/>
            <a:ext cx="3510087" cy="35099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21600" fill="norm" stroke="1" extrusionOk="0">
                <a:moveTo>
                  <a:pt x="9839" y="0"/>
                </a:moveTo>
                <a:cubicBezTo>
                  <a:pt x="7321" y="0"/>
                  <a:pt x="4803" y="1054"/>
                  <a:pt x="2881" y="3163"/>
                </a:cubicBezTo>
                <a:cubicBezTo>
                  <a:pt x="-961" y="7380"/>
                  <a:pt x="-961" y="14220"/>
                  <a:pt x="2881" y="18437"/>
                </a:cubicBezTo>
                <a:cubicBezTo>
                  <a:pt x="4803" y="20546"/>
                  <a:pt x="7321" y="21600"/>
                  <a:pt x="9839" y="21600"/>
                </a:cubicBezTo>
                <a:cubicBezTo>
                  <a:pt x="12357" y="21600"/>
                  <a:pt x="14875" y="20546"/>
                  <a:pt x="16797" y="18437"/>
                </a:cubicBezTo>
                <a:cubicBezTo>
                  <a:pt x="20639" y="14220"/>
                  <a:pt x="20639" y="7380"/>
                  <a:pt x="16797" y="3163"/>
                </a:cubicBezTo>
                <a:cubicBezTo>
                  <a:pt x="14875" y="1054"/>
                  <a:pt x="12357" y="0"/>
                  <a:pt x="9839" y="0"/>
                </a:cubicBezTo>
                <a:close/>
              </a:path>
            </a:pathLst>
          </a:custGeom>
          <a:ln w="50800">
            <a:solidFill>
              <a:srgbClr val="FFFFFF"/>
            </a:solidFill>
            <a:miter lim="400000"/>
          </a:ln>
        </p:spPr>
      </p:pic>
      <p:pic>
        <p:nvPicPr>
          <p:cNvPr id="369" name="R66E2T133W.jpg" descr="R66E2T133W.jpg"/>
          <p:cNvPicPr>
            <a:picLocks noChangeAspect="1"/>
          </p:cNvPicPr>
          <p:nvPr/>
        </p:nvPicPr>
        <p:blipFill>
          <a:blip r:embed="rId2">
            <a:extLst/>
          </a:blip>
          <a:srcRect l="12501" t="0" r="12500" b="0"/>
          <a:stretch>
            <a:fillRect/>
          </a:stretch>
        </p:blipFill>
        <p:spPr>
          <a:xfrm>
            <a:off x="8769023" y="3181085"/>
            <a:ext cx="3510087" cy="35099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21600" fill="norm" stroke="1" extrusionOk="0">
                <a:moveTo>
                  <a:pt x="9839" y="0"/>
                </a:moveTo>
                <a:cubicBezTo>
                  <a:pt x="7321" y="0"/>
                  <a:pt x="4803" y="1054"/>
                  <a:pt x="2881" y="3163"/>
                </a:cubicBezTo>
                <a:cubicBezTo>
                  <a:pt x="-961" y="7380"/>
                  <a:pt x="-961" y="14220"/>
                  <a:pt x="2881" y="18437"/>
                </a:cubicBezTo>
                <a:cubicBezTo>
                  <a:pt x="4803" y="20546"/>
                  <a:pt x="7321" y="21600"/>
                  <a:pt x="9839" y="21600"/>
                </a:cubicBezTo>
                <a:cubicBezTo>
                  <a:pt x="12357" y="21600"/>
                  <a:pt x="14875" y="20546"/>
                  <a:pt x="16797" y="18437"/>
                </a:cubicBezTo>
                <a:cubicBezTo>
                  <a:pt x="20639" y="14220"/>
                  <a:pt x="20639" y="7380"/>
                  <a:pt x="16797" y="3163"/>
                </a:cubicBezTo>
                <a:cubicBezTo>
                  <a:pt x="14875" y="1054"/>
                  <a:pt x="12357" y="0"/>
                  <a:pt x="9839" y="0"/>
                </a:cubicBezTo>
                <a:close/>
              </a:path>
            </a:pathLst>
          </a:custGeom>
          <a:ln w="50800">
            <a:solidFill>
              <a:srgbClr val="FFFFFF"/>
            </a:solidFill>
            <a:miter lim="400000"/>
          </a:ln>
        </p:spPr>
      </p:pic>
      <p:sp>
        <p:nvSpPr>
          <p:cNvPr id="370" name="圆形"/>
          <p:cNvSpPr/>
          <p:nvPr/>
        </p:nvSpPr>
        <p:spPr>
          <a:xfrm>
            <a:off x="11702732" y="1102995"/>
            <a:ext cx="612777" cy="612776"/>
          </a:xfrm>
          <a:prstGeom prst="ellipse">
            <a:avLst/>
          </a:prstGeom>
          <a:solidFill>
            <a:srgbClr val="F86968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371" name="#00"/>
          <p:cNvSpPr txBox="1"/>
          <p:nvPr>
            <p:ph type="body" sz="quarter" idx="22"/>
          </p:nvPr>
        </p:nvSpPr>
        <p:spPr>
          <a:xfrm>
            <a:off x="11739914" y="1256135"/>
            <a:ext cx="524867" cy="401322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96" sz="2800">
                <a:solidFill>
                  <a:srgbClr val="F5F5F5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#00</a:t>
            </a:r>
          </a:p>
        </p:txBody>
      </p:sp>
      <p:grpSp>
        <p:nvGrpSpPr>
          <p:cNvPr id="378" name="成组"/>
          <p:cNvGrpSpPr/>
          <p:nvPr/>
        </p:nvGrpSpPr>
        <p:grpSpPr>
          <a:xfrm>
            <a:off x="11278349" y="5646428"/>
            <a:ext cx="1026161" cy="1026161"/>
            <a:chOff x="0" y="0"/>
            <a:chExt cx="1026160" cy="1026160"/>
          </a:xfrm>
        </p:grpSpPr>
        <p:sp>
          <p:nvSpPr>
            <p:cNvPr id="372" name="圆形"/>
            <p:cNvSpPr/>
            <p:nvPr/>
          </p:nvSpPr>
          <p:spPr>
            <a:xfrm>
              <a:off x="0" y="0"/>
              <a:ext cx="1026161" cy="1026161"/>
            </a:xfrm>
            <a:prstGeom prst="ellipse">
              <a:avLst/>
            </a:prstGeom>
            <a:solidFill>
              <a:srgbClr val="F86968"/>
            </a:solidFill>
            <a:ln w="3175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>
                <a:buClrTx/>
                <a:defRPr spc="36" sz="1800">
                  <a:solidFill>
                    <a:srgbClr val="FF8562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  <p:sp>
          <p:nvSpPr>
            <p:cNvPr id="373" name="圆形"/>
            <p:cNvSpPr/>
            <p:nvPr/>
          </p:nvSpPr>
          <p:spPr>
            <a:xfrm>
              <a:off x="236069" y="236069"/>
              <a:ext cx="554022" cy="554022"/>
            </a:xfrm>
            <a:prstGeom prst="roundRect">
              <a:avLst>
                <a:gd name="adj" fmla="val 50000"/>
              </a:avLst>
            </a:prstGeom>
            <a:solidFill>
              <a:srgbClr val="EEEDEC"/>
            </a:solidFill>
            <a:ln w="3175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>
                <a:buClrTx/>
                <a:defRPr spc="36" sz="1800">
                  <a:solidFill>
                    <a:srgbClr val="FFFFFF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  <p:sp>
          <p:nvSpPr>
            <p:cNvPr id="374" name="圆形"/>
            <p:cNvSpPr/>
            <p:nvPr/>
          </p:nvSpPr>
          <p:spPr>
            <a:xfrm>
              <a:off x="331215" y="296586"/>
              <a:ext cx="91441" cy="91441"/>
            </a:xfrm>
            <a:prstGeom prst="ellipse">
              <a:avLst/>
            </a:prstGeom>
            <a:solidFill>
              <a:srgbClr val="F86968"/>
            </a:solidFill>
            <a:ln w="3175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>
                <a:buClrTx/>
                <a:defRPr spc="36" sz="1800">
                  <a:solidFill>
                    <a:srgbClr val="FF8562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  <p:sp>
          <p:nvSpPr>
            <p:cNvPr id="375" name="圆形"/>
            <p:cNvSpPr/>
            <p:nvPr/>
          </p:nvSpPr>
          <p:spPr>
            <a:xfrm>
              <a:off x="568960" y="297310"/>
              <a:ext cx="91441" cy="91441"/>
            </a:xfrm>
            <a:prstGeom prst="ellipse">
              <a:avLst/>
            </a:prstGeom>
            <a:solidFill>
              <a:srgbClr val="F86968"/>
            </a:solidFill>
            <a:ln w="3175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>
                <a:buClrTx/>
                <a:defRPr spc="36" sz="1800">
                  <a:solidFill>
                    <a:srgbClr val="FF8562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  <p:sp>
          <p:nvSpPr>
            <p:cNvPr id="376" name="线条"/>
            <p:cNvSpPr/>
            <p:nvPr/>
          </p:nvSpPr>
          <p:spPr>
            <a:xfrm>
              <a:off x="213360" y="456961"/>
              <a:ext cx="609601" cy="1"/>
            </a:xfrm>
            <a:prstGeom prst="line">
              <a:avLst/>
            </a:prstGeom>
            <a:noFill/>
            <a:ln w="3175" cap="flat">
              <a:solidFill>
                <a:srgbClr val="F86968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buClrTx/>
                <a:defRPr spc="36" sz="1800">
                  <a:solidFill>
                    <a:srgbClr val="FFFFFF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  <p:sp>
          <p:nvSpPr>
            <p:cNvPr id="377" name="12"/>
            <p:cNvSpPr txBox="1"/>
            <p:nvPr/>
          </p:nvSpPr>
          <p:spPr>
            <a:xfrm>
              <a:off x="362915" y="474881"/>
              <a:ext cx="300330" cy="314962"/>
            </a:xfrm>
            <a:prstGeom prst="rect">
              <a:avLst/>
            </a:prstGeom>
            <a:noFill/>
            <a:ln w="3175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20320" tIns="20320" rIns="20320" bIns="20320" numCol="1" anchor="ctr">
              <a:spAutoFit/>
            </a:bodyPr>
            <a:lstStyle>
              <a:lvl1pPr>
                <a:defRPr>
                  <a:solidFill>
                    <a:srgbClr val="F86968"/>
                  </a:solidFill>
                </a:defRPr>
              </a:lvl1pPr>
            </a:lstStyle>
            <a:p>
              <a:pPr/>
              <a:r>
                <a:t>12</a:t>
              </a:r>
            </a:p>
          </p:txBody>
        </p:sp>
      </p:grpSp>
      <p:grpSp>
        <p:nvGrpSpPr>
          <p:cNvPr id="382" name="成组"/>
          <p:cNvGrpSpPr/>
          <p:nvPr/>
        </p:nvGrpSpPr>
        <p:grpSpPr>
          <a:xfrm>
            <a:off x="7256683" y="5646428"/>
            <a:ext cx="1026161" cy="1026161"/>
            <a:chOff x="0" y="0"/>
            <a:chExt cx="1026160" cy="1026160"/>
          </a:xfrm>
        </p:grpSpPr>
        <p:sp>
          <p:nvSpPr>
            <p:cNvPr id="379" name="圆形"/>
            <p:cNvSpPr/>
            <p:nvPr/>
          </p:nvSpPr>
          <p:spPr>
            <a:xfrm>
              <a:off x="0" y="0"/>
              <a:ext cx="1026161" cy="1026161"/>
            </a:xfrm>
            <a:prstGeom prst="ellipse">
              <a:avLst/>
            </a:prstGeom>
            <a:solidFill>
              <a:srgbClr val="F86968"/>
            </a:solidFill>
            <a:ln w="3175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>
                <a:buClrTx/>
                <a:defRPr spc="36" sz="1800">
                  <a:solidFill>
                    <a:srgbClr val="FFFFFF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  <p:sp>
          <p:nvSpPr>
            <p:cNvPr id="380" name="圆形"/>
            <p:cNvSpPr/>
            <p:nvPr/>
          </p:nvSpPr>
          <p:spPr>
            <a:xfrm>
              <a:off x="181502" y="181502"/>
              <a:ext cx="663156" cy="663156"/>
            </a:xfrm>
            <a:prstGeom prst="ellipse">
              <a:avLst/>
            </a:prstGeom>
            <a:solidFill>
              <a:srgbClr val="FFFFFF"/>
            </a:solidFill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>
                <a:buClrTx/>
                <a:defRPr spc="36" sz="1800">
                  <a:solidFill>
                    <a:srgbClr val="FFFFFF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  <p:sp>
          <p:nvSpPr>
            <p:cNvPr id="381" name="线条"/>
            <p:cNvSpPr/>
            <p:nvPr/>
          </p:nvSpPr>
          <p:spPr>
            <a:xfrm>
              <a:off x="505194" y="319310"/>
              <a:ext cx="180364" cy="243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</a:path>
              </a:pathLst>
            </a:custGeom>
            <a:noFill/>
            <a:ln w="12700" cap="flat">
              <a:solidFill>
                <a:srgbClr val="F86968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buClrTx/>
                <a:defRPr spc="36" sz="1800">
                  <a:solidFill>
                    <a:srgbClr val="FFFFFF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</p:grpSp>
      <p:grpSp>
        <p:nvGrpSpPr>
          <p:cNvPr id="388" name="成组"/>
          <p:cNvGrpSpPr/>
          <p:nvPr/>
        </p:nvGrpSpPr>
        <p:grpSpPr>
          <a:xfrm>
            <a:off x="3374813" y="5646428"/>
            <a:ext cx="1026161" cy="1026161"/>
            <a:chOff x="0" y="0"/>
            <a:chExt cx="1026160" cy="1026160"/>
          </a:xfrm>
        </p:grpSpPr>
        <p:sp>
          <p:nvSpPr>
            <p:cNvPr id="383" name="圆形"/>
            <p:cNvSpPr/>
            <p:nvPr/>
          </p:nvSpPr>
          <p:spPr>
            <a:xfrm>
              <a:off x="0" y="0"/>
              <a:ext cx="1026161" cy="1026161"/>
            </a:xfrm>
            <a:prstGeom prst="ellipse">
              <a:avLst/>
            </a:prstGeom>
            <a:solidFill>
              <a:srgbClr val="F86968"/>
            </a:solidFill>
            <a:ln w="3175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>
                <a:buClrTx/>
                <a:defRPr spc="36" sz="1800">
                  <a:solidFill>
                    <a:srgbClr val="FFFFFF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  <p:sp>
          <p:nvSpPr>
            <p:cNvPr id="384" name="形状"/>
            <p:cNvSpPr/>
            <p:nvPr/>
          </p:nvSpPr>
          <p:spPr>
            <a:xfrm>
              <a:off x="187325" y="295513"/>
              <a:ext cx="651511" cy="5164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3600" y="0"/>
                  </a:moveTo>
                  <a:cubicBezTo>
                    <a:pt x="2606" y="0"/>
                    <a:pt x="1706" y="508"/>
                    <a:pt x="1055" y="1330"/>
                  </a:cubicBezTo>
                  <a:cubicBezTo>
                    <a:pt x="403" y="2152"/>
                    <a:pt x="0" y="3288"/>
                    <a:pt x="0" y="4542"/>
                  </a:cubicBezTo>
                  <a:lnTo>
                    <a:pt x="0" y="11806"/>
                  </a:lnTo>
                  <a:cubicBezTo>
                    <a:pt x="0" y="13060"/>
                    <a:pt x="403" y="14195"/>
                    <a:pt x="1055" y="15017"/>
                  </a:cubicBezTo>
                  <a:cubicBezTo>
                    <a:pt x="1706" y="15839"/>
                    <a:pt x="2606" y="16348"/>
                    <a:pt x="3600" y="16348"/>
                  </a:cubicBezTo>
                  <a:lnTo>
                    <a:pt x="12295" y="16348"/>
                  </a:lnTo>
                  <a:lnTo>
                    <a:pt x="12258" y="21600"/>
                  </a:lnTo>
                  <a:lnTo>
                    <a:pt x="17611" y="16348"/>
                  </a:lnTo>
                  <a:lnTo>
                    <a:pt x="18000" y="16348"/>
                  </a:lnTo>
                  <a:cubicBezTo>
                    <a:pt x="18994" y="16348"/>
                    <a:pt x="19894" y="15839"/>
                    <a:pt x="20546" y="15017"/>
                  </a:cubicBezTo>
                  <a:cubicBezTo>
                    <a:pt x="21197" y="14195"/>
                    <a:pt x="21600" y="13060"/>
                    <a:pt x="21600" y="11806"/>
                  </a:cubicBezTo>
                  <a:lnTo>
                    <a:pt x="21600" y="4542"/>
                  </a:lnTo>
                  <a:cubicBezTo>
                    <a:pt x="21600" y="3288"/>
                    <a:pt x="21197" y="2152"/>
                    <a:pt x="20546" y="1330"/>
                  </a:cubicBezTo>
                  <a:cubicBezTo>
                    <a:pt x="19894" y="508"/>
                    <a:pt x="18994" y="0"/>
                    <a:pt x="18000" y="0"/>
                  </a:cubicBezTo>
                  <a:lnTo>
                    <a:pt x="3600" y="0"/>
                  </a:lnTo>
                  <a:close/>
                </a:path>
              </a:pathLst>
            </a:custGeom>
            <a:solidFill>
              <a:srgbClr val="EEEEEC"/>
            </a:solidFill>
            <a:ln w="3175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>
                <a:buClrTx/>
                <a:defRPr spc="36" sz="1800">
                  <a:solidFill>
                    <a:srgbClr val="FFFFFF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  <p:sp>
          <p:nvSpPr>
            <p:cNvPr id="385" name="圆形"/>
            <p:cNvSpPr/>
            <p:nvPr/>
          </p:nvSpPr>
          <p:spPr>
            <a:xfrm>
              <a:off x="284480" y="441960"/>
              <a:ext cx="91441" cy="91441"/>
            </a:xfrm>
            <a:prstGeom prst="ellipse">
              <a:avLst/>
            </a:prstGeom>
            <a:solidFill>
              <a:srgbClr val="F86968"/>
            </a:solidFill>
            <a:ln w="3175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>
                <a:buClrTx/>
                <a:defRPr spc="36" sz="1800">
                  <a:solidFill>
                    <a:srgbClr val="E76565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  <p:sp>
          <p:nvSpPr>
            <p:cNvPr id="386" name="圆形"/>
            <p:cNvSpPr/>
            <p:nvPr/>
          </p:nvSpPr>
          <p:spPr>
            <a:xfrm>
              <a:off x="467360" y="441960"/>
              <a:ext cx="91441" cy="91441"/>
            </a:xfrm>
            <a:prstGeom prst="ellipse">
              <a:avLst/>
            </a:prstGeom>
            <a:solidFill>
              <a:srgbClr val="F86968"/>
            </a:solidFill>
            <a:ln w="3175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>
                <a:buClrTx/>
                <a:defRPr spc="36" sz="1800">
                  <a:solidFill>
                    <a:srgbClr val="E76565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  <p:sp>
          <p:nvSpPr>
            <p:cNvPr id="387" name="圆形"/>
            <p:cNvSpPr/>
            <p:nvPr/>
          </p:nvSpPr>
          <p:spPr>
            <a:xfrm>
              <a:off x="640080" y="441960"/>
              <a:ext cx="91441" cy="91441"/>
            </a:xfrm>
            <a:prstGeom prst="ellipse">
              <a:avLst/>
            </a:prstGeom>
            <a:solidFill>
              <a:srgbClr val="F86968"/>
            </a:solidFill>
            <a:ln w="3175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>
                <a:buClrTx/>
                <a:defRPr spc="36" sz="1800">
                  <a:solidFill>
                    <a:srgbClr val="E76565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</p:grpSp>
      <p:sp>
        <p:nvSpPr>
          <p:cNvPr id="389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AUTHOR NAME"/>
          <p:cNvSpPr txBox="1"/>
          <p:nvPr>
            <p:ph type="body" sz="quarter" idx="21"/>
          </p:nvPr>
        </p:nvSpPr>
        <p:spPr>
          <a:xfrm>
            <a:off x="3832017" y="5172649"/>
            <a:ext cx="5340766" cy="331472"/>
          </a:xfrm>
          <a:prstGeom prst="rect">
            <a:avLst/>
          </a:prstGeom>
        </p:spPr>
        <p:txBody>
          <a:bodyPr lIns="28575" tIns="28575" rIns="28575" bIns="28575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pc="154">
                <a:solidFill>
                  <a:srgbClr val="013B5A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AUTHOR NAME</a:t>
            </a:r>
          </a:p>
        </p:txBody>
      </p:sp>
      <p:sp>
        <p:nvSpPr>
          <p:cNvPr id="397" name="“Type a quote here.”"/>
          <p:cNvSpPr txBox="1"/>
          <p:nvPr>
            <p:ph type="body" sz="quarter" idx="22"/>
          </p:nvPr>
        </p:nvSpPr>
        <p:spPr>
          <a:xfrm>
            <a:off x="2992119" y="4719319"/>
            <a:ext cx="7020563" cy="314962"/>
          </a:xfrm>
          <a:prstGeom prst="rect">
            <a:avLst/>
          </a:prstGeom>
        </p:spPr>
        <p:txBody>
          <a:bodyPr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pc="154">
                <a:solidFill>
                  <a:srgbClr val="013B5A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“Type a quote here.” </a:t>
            </a:r>
          </a:p>
        </p:txBody>
      </p:sp>
      <p:sp>
        <p:nvSpPr>
          <p:cNvPr id="398" name="圆形"/>
          <p:cNvSpPr/>
          <p:nvPr/>
        </p:nvSpPr>
        <p:spPr>
          <a:xfrm>
            <a:off x="11601132" y="2186728"/>
            <a:ext cx="612777" cy="612776"/>
          </a:xfrm>
          <a:prstGeom prst="ellipse">
            <a:avLst/>
          </a:prstGeom>
          <a:solidFill>
            <a:srgbClr val="F86968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399" name="#00"/>
          <p:cNvSpPr txBox="1"/>
          <p:nvPr>
            <p:ph type="body" sz="quarter" idx="23"/>
          </p:nvPr>
        </p:nvSpPr>
        <p:spPr>
          <a:xfrm>
            <a:off x="11638314" y="2339868"/>
            <a:ext cx="524867" cy="401322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cap="all" spc="196" sz="2800">
                <a:solidFill>
                  <a:srgbClr val="F5F5F5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#00</a:t>
            </a:r>
          </a:p>
        </p:txBody>
      </p:sp>
      <p:sp>
        <p:nvSpPr>
          <p:cNvPr id="400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Chart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图像"/>
          <p:cNvSpPr/>
          <p:nvPr>
            <p:ph type="pic" idx="21"/>
          </p:nvPr>
        </p:nvSpPr>
        <p:spPr>
          <a:xfrm>
            <a:off x="-2290964" y="994843"/>
            <a:ext cx="11165608" cy="838028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408" name="正方形"/>
          <p:cNvSpPr/>
          <p:nvPr/>
        </p:nvSpPr>
        <p:spPr>
          <a:xfrm rot="18900000">
            <a:off x="6708675" y="-391316"/>
            <a:ext cx="10536233" cy="10536232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graphicFrame>
        <p:nvGraphicFramePr>
          <p:cNvPr id="409" name="二维饼图"/>
          <p:cNvGraphicFramePr/>
          <p:nvPr/>
        </p:nvGraphicFramePr>
        <p:xfrm>
          <a:off x="6971695" y="2961882"/>
          <a:ext cx="3829836" cy="3829836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2"/>
          </a:graphicData>
        </a:graphic>
      </p:graphicFrame>
      <p:graphicFrame>
        <p:nvGraphicFramePr>
          <p:cNvPr id="410" name="二维饼图"/>
          <p:cNvGraphicFramePr/>
          <p:nvPr/>
        </p:nvGraphicFramePr>
        <p:xfrm>
          <a:off x="7412026" y="3402213"/>
          <a:ext cx="2949173" cy="2949173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3"/>
          </a:graphicData>
        </a:graphic>
      </p:graphicFrame>
      <p:sp>
        <p:nvSpPr>
          <p:cNvPr id="411" name="圆形"/>
          <p:cNvSpPr/>
          <p:nvPr/>
        </p:nvSpPr>
        <p:spPr>
          <a:xfrm>
            <a:off x="7796743" y="3786930"/>
            <a:ext cx="2179740" cy="2179740"/>
          </a:xfrm>
          <a:prstGeom prst="ellipse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273D53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412" name="68%"/>
          <p:cNvSpPr txBox="1"/>
          <p:nvPr>
            <p:ph type="body" sz="quarter" idx="22"/>
          </p:nvPr>
        </p:nvSpPr>
        <p:spPr>
          <a:xfrm>
            <a:off x="8279426" y="4500031"/>
            <a:ext cx="1214375" cy="929644"/>
          </a:xfrm>
          <a:prstGeom prst="rect">
            <a:avLst/>
          </a:prstGeom>
        </p:spPr>
        <p:txBody>
          <a:bodyPr wrap="none" lIns="20320" tIns="20320" rIns="20320" bIns="20320">
            <a:spAutoFit/>
          </a:bodyPr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pc="490" sz="7000">
                <a:solidFill>
                  <a:srgbClr val="FFFFFF"/>
                </a:solidFill>
                <a:effectLst>
                  <a:outerShdw sx="100000" sy="100000" kx="0" ky="0" algn="b" rotWithShape="0" blurRad="25400" dist="12700" dir="13500000">
                    <a:srgbClr val="FFFFFF"/>
                  </a:outerShdw>
                </a:effectLst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pPr/>
            <a:r>
              <a:t>68%</a:t>
            </a:r>
          </a:p>
        </p:txBody>
      </p:sp>
      <p:sp>
        <p:nvSpPr>
          <p:cNvPr id="413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Relationship Id="rId17" Type="http://schemas.openxmlformats.org/officeDocument/2006/relationships/slideLayout" Target="../slideLayouts/slideLayout16.xml"/><Relationship Id="rId18" Type="http://schemas.openxmlformats.org/officeDocument/2006/relationships/slideLayout" Target="../slideLayouts/slideLayout17.xml"/><Relationship Id="rId19" Type="http://schemas.openxmlformats.org/officeDocument/2006/relationships/slideLayout" Target="../slideLayouts/slideLayout18.xml"/><Relationship Id="rId20" Type="http://schemas.openxmlformats.org/officeDocument/2006/relationships/slideLayout" Target="../slideLayouts/slideLayout19.xml"/><Relationship Id="rId21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1.xml"/><Relationship Id="rId23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23.xml"/><Relationship Id="rId25" Type="http://schemas.openxmlformats.org/officeDocument/2006/relationships/slideLayout" Target="../slideLayouts/slideLayout24.xml"/><Relationship Id="rId26" Type="http://schemas.openxmlformats.org/officeDocument/2006/relationships/slideLayout" Target="../slideLayouts/slideLayout25.xml"/><Relationship Id="rId27" Type="http://schemas.openxmlformats.org/officeDocument/2006/relationships/slideLayout" Target="../slideLayouts/slideLayout26.xml"/><Relationship Id="rId28" Type="http://schemas.openxmlformats.org/officeDocument/2006/relationships/slideLayout" Target="../slideLayouts/slideLayout27.xml"/><Relationship Id="rId29" Type="http://schemas.openxmlformats.org/officeDocument/2006/relationships/slideLayout" Target="../slideLayouts/slideLayout28.xml"/><Relationship Id="rId30" Type="http://schemas.openxmlformats.org/officeDocument/2006/relationships/slideLayout" Target="../slideLayouts/slideLayout29.xml"/><Relationship Id="rId31" Type="http://schemas.openxmlformats.org/officeDocument/2006/relationships/slideLayout" Target="../slideLayouts/slideLayout30.xml"/><Relationship Id="rId32" Type="http://schemas.openxmlformats.org/officeDocument/2006/relationships/slideLayout" Target="../slideLayouts/slideLayout31.xml"/><Relationship Id="rId33" Type="http://schemas.openxmlformats.org/officeDocument/2006/relationships/slideLayout" Target="../slideLayouts/slideLayout3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5F5F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正文级别 1…"/>
          <p:cNvSpPr txBox="1"/>
          <p:nvPr>
            <p:ph type="body" idx="1"/>
          </p:nvPr>
        </p:nvSpPr>
        <p:spPr>
          <a:xfrm>
            <a:off x="5508915" y="1799801"/>
            <a:ext cx="6095261" cy="6153998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/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3" name="正方形"/>
          <p:cNvSpPr/>
          <p:nvPr/>
        </p:nvSpPr>
        <p:spPr>
          <a:xfrm rot="2700000">
            <a:off x="-7809655" y="-391317"/>
            <a:ext cx="10536232" cy="10536233"/>
          </a:xfrm>
          <a:prstGeom prst="rect">
            <a:avLst/>
          </a:prstGeom>
          <a:solidFill>
            <a:srgbClr val="273D53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4" name="圆形"/>
          <p:cNvSpPr/>
          <p:nvPr/>
        </p:nvSpPr>
        <p:spPr>
          <a:xfrm>
            <a:off x="2152332" y="2105448"/>
            <a:ext cx="612776" cy="612776"/>
          </a:xfrm>
          <a:prstGeom prst="ellipse">
            <a:avLst/>
          </a:prstGeom>
          <a:solidFill>
            <a:srgbClr val="F86968"/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5" name="标题文本"/>
          <p:cNvSpPr txBox="1"/>
          <p:nvPr>
            <p:ph type="title"/>
          </p:nvPr>
        </p:nvSpPr>
        <p:spPr>
          <a:xfrm>
            <a:off x="3709193" y="2847974"/>
            <a:ext cx="5607846" cy="78581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/>
          <a:p>
            <a:pPr/>
            <a:r>
              <a:t>标题文本</a:t>
            </a:r>
          </a:p>
        </p:txBody>
      </p:sp>
      <p:sp>
        <p:nvSpPr>
          <p:cNvPr id="6" name="幻灯片编号"/>
          <p:cNvSpPr txBox="1"/>
          <p:nvPr>
            <p:ph type="sldNum" sz="quarter" idx="2"/>
          </p:nvPr>
        </p:nvSpPr>
        <p:spPr>
          <a:xfrm>
            <a:off x="6426414" y="7187803"/>
            <a:ext cx="159119" cy="152401"/>
          </a:xfrm>
          <a:prstGeom prst="rect">
            <a:avLst/>
          </a:prstGeom>
          <a:ln w="3175">
            <a:miter lim="400000"/>
          </a:ln>
        </p:spPr>
        <p:txBody>
          <a:bodyPr wrap="none" lIns="0" tIns="0" rIns="0" bIns="0">
            <a:normAutofit fontScale="100000" lnSpcReduction="0"/>
          </a:bodyPr>
          <a:lstStyle>
            <a:lvl1pPr>
              <a:lnSpc>
                <a:spcPct val="90000"/>
              </a:lnSpc>
              <a:buClrTx/>
              <a:defRPr b="1" spc="18" sz="9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</p:sldLayoutIdLst>
  <p:transition xmlns:p14="http://schemas.microsoft.com/office/powerpoint/2010/main" spd="med" advClick="1"/>
  <p:txStyles>
    <p:titleStyle>
      <a:lvl1pPr marL="0" marR="0" indent="0" algn="l" defTabSz="5715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232" strike="noStrike" sz="11600" u="none">
          <a:solidFill>
            <a:srgbClr val="71787F"/>
          </a:solidFill>
          <a:effectLst>
            <a:outerShdw sx="100000" sy="100000" kx="0" ky="0" algn="b" rotWithShape="0" blurRad="25400" dist="25400" dir="13500000">
              <a:srgbClr val="555555">
                <a:alpha val="25000"/>
              </a:srgbClr>
            </a:outerShdw>
          </a:effectLst>
          <a:uFillTx/>
          <a:latin typeface="American Typewriter"/>
          <a:ea typeface="American Typewriter"/>
          <a:cs typeface="American Typewriter"/>
          <a:sym typeface="American Typewriter"/>
        </a:defRPr>
      </a:lvl1pPr>
      <a:lvl2pPr marL="0" marR="0" indent="228600" algn="l" defTabSz="5715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232" strike="noStrike" sz="11600" u="none">
          <a:solidFill>
            <a:srgbClr val="71787F"/>
          </a:solidFill>
          <a:effectLst>
            <a:outerShdw sx="100000" sy="100000" kx="0" ky="0" algn="b" rotWithShape="0" blurRad="25400" dist="25400" dir="13500000">
              <a:srgbClr val="555555">
                <a:alpha val="25000"/>
              </a:srgbClr>
            </a:outerShdw>
          </a:effectLst>
          <a:uFillTx/>
          <a:latin typeface="American Typewriter"/>
          <a:ea typeface="American Typewriter"/>
          <a:cs typeface="American Typewriter"/>
          <a:sym typeface="American Typewriter"/>
        </a:defRPr>
      </a:lvl2pPr>
      <a:lvl3pPr marL="0" marR="0" indent="457200" algn="l" defTabSz="5715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232" strike="noStrike" sz="11600" u="none">
          <a:solidFill>
            <a:srgbClr val="71787F"/>
          </a:solidFill>
          <a:effectLst>
            <a:outerShdw sx="100000" sy="100000" kx="0" ky="0" algn="b" rotWithShape="0" blurRad="25400" dist="25400" dir="13500000">
              <a:srgbClr val="555555">
                <a:alpha val="25000"/>
              </a:srgbClr>
            </a:outerShdw>
          </a:effectLst>
          <a:uFillTx/>
          <a:latin typeface="American Typewriter"/>
          <a:ea typeface="American Typewriter"/>
          <a:cs typeface="American Typewriter"/>
          <a:sym typeface="American Typewriter"/>
        </a:defRPr>
      </a:lvl3pPr>
      <a:lvl4pPr marL="0" marR="0" indent="685800" algn="l" defTabSz="5715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232" strike="noStrike" sz="11600" u="none">
          <a:solidFill>
            <a:srgbClr val="71787F"/>
          </a:solidFill>
          <a:effectLst>
            <a:outerShdw sx="100000" sy="100000" kx="0" ky="0" algn="b" rotWithShape="0" blurRad="25400" dist="25400" dir="13500000">
              <a:srgbClr val="555555">
                <a:alpha val="25000"/>
              </a:srgbClr>
            </a:outerShdw>
          </a:effectLst>
          <a:uFillTx/>
          <a:latin typeface="American Typewriter"/>
          <a:ea typeface="American Typewriter"/>
          <a:cs typeface="American Typewriter"/>
          <a:sym typeface="American Typewriter"/>
        </a:defRPr>
      </a:lvl4pPr>
      <a:lvl5pPr marL="0" marR="0" indent="914400" algn="l" defTabSz="5715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232" strike="noStrike" sz="11600" u="none">
          <a:solidFill>
            <a:srgbClr val="71787F"/>
          </a:solidFill>
          <a:effectLst>
            <a:outerShdw sx="100000" sy="100000" kx="0" ky="0" algn="b" rotWithShape="0" blurRad="25400" dist="25400" dir="13500000">
              <a:srgbClr val="555555">
                <a:alpha val="25000"/>
              </a:srgbClr>
            </a:outerShdw>
          </a:effectLst>
          <a:uFillTx/>
          <a:latin typeface="American Typewriter"/>
          <a:ea typeface="American Typewriter"/>
          <a:cs typeface="American Typewriter"/>
          <a:sym typeface="American Typewriter"/>
        </a:defRPr>
      </a:lvl5pPr>
      <a:lvl6pPr marL="0" marR="0" indent="1143000" algn="l" defTabSz="5715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232" strike="noStrike" sz="11600" u="none">
          <a:solidFill>
            <a:srgbClr val="71787F"/>
          </a:solidFill>
          <a:effectLst>
            <a:outerShdw sx="100000" sy="100000" kx="0" ky="0" algn="b" rotWithShape="0" blurRad="25400" dist="25400" dir="13500000">
              <a:srgbClr val="555555">
                <a:alpha val="25000"/>
              </a:srgbClr>
            </a:outerShdw>
          </a:effectLst>
          <a:uFillTx/>
          <a:latin typeface="American Typewriter"/>
          <a:ea typeface="American Typewriter"/>
          <a:cs typeface="American Typewriter"/>
          <a:sym typeface="American Typewriter"/>
        </a:defRPr>
      </a:lvl6pPr>
      <a:lvl7pPr marL="0" marR="0" indent="1371600" algn="l" defTabSz="5715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232" strike="noStrike" sz="11600" u="none">
          <a:solidFill>
            <a:srgbClr val="71787F"/>
          </a:solidFill>
          <a:effectLst>
            <a:outerShdw sx="100000" sy="100000" kx="0" ky="0" algn="b" rotWithShape="0" blurRad="25400" dist="25400" dir="13500000">
              <a:srgbClr val="555555">
                <a:alpha val="25000"/>
              </a:srgbClr>
            </a:outerShdw>
          </a:effectLst>
          <a:uFillTx/>
          <a:latin typeface="American Typewriter"/>
          <a:ea typeface="American Typewriter"/>
          <a:cs typeface="American Typewriter"/>
          <a:sym typeface="American Typewriter"/>
        </a:defRPr>
      </a:lvl7pPr>
      <a:lvl8pPr marL="0" marR="0" indent="1600200" algn="l" defTabSz="5715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232" strike="noStrike" sz="11600" u="none">
          <a:solidFill>
            <a:srgbClr val="71787F"/>
          </a:solidFill>
          <a:effectLst>
            <a:outerShdw sx="100000" sy="100000" kx="0" ky="0" algn="b" rotWithShape="0" blurRad="25400" dist="25400" dir="13500000">
              <a:srgbClr val="555555">
                <a:alpha val="25000"/>
              </a:srgbClr>
            </a:outerShdw>
          </a:effectLst>
          <a:uFillTx/>
          <a:latin typeface="American Typewriter"/>
          <a:ea typeface="American Typewriter"/>
          <a:cs typeface="American Typewriter"/>
          <a:sym typeface="American Typewriter"/>
        </a:defRPr>
      </a:lvl8pPr>
      <a:lvl9pPr marL="0" marR="0" indent="1828800" algn="l" defTabSz="5715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232" strike="noStrike" sz="11600" u="none">
          <a:solidFill>
            <a:srgbClr val="71787F"/>
          </a:solidFill>
          <a:effectLst>
            <a:outerShdw sx="100000" sy="100000" kx="0" ky="0" algn="b" rotWithShape="0" blurRad="25400" dist="25400" dir="13500000">
              <a:srgbClr val="555555">
                <a:alpha val="25000"/>
              </a:srgbClr>
            </a:outerShdw>
          </a:effectLst>
          <a:uFillTx/>
          <a:latin typeface="American Typewriter"/>
          <a:ea typeface="American Typewriter"/>
          <a:cs typeface="American Typewriter"/>
          <a:sym typeface="American Typewriter"/>
        </a:defRPr>
      </a:lvl9pPr>
    </p:titleStyle>
    <p:bodyStyle>
      <a:lvl1pPr marL="189005" marR="0" indent="-189005" algn="l" defTabSz="571500" rtl="0" latinLnBrk="0">
        <a:lnSpc>
          <a:spcPct val="100000"/>
        </a:lnSpc>
        <a:spcBef>
          <a:spcPts val="2400"/>
        </a:spcBef>
        <a:spcAft>
          <a:spcPts val="0"/>
        </a:spcAft>
        <a:buClrTx/>
        <a:buSzPct val="50000"/>
        <a:buFontTx/>
        <a:buChar char="•"/>
        <a:tabLst/>
        <a:defRPr b="0" baseline="0" cap="none" i="0" spc="22" strike="noStrike" sz="2200" u="none">
          <a:solidFill>
            <a:srgbClr val="033D5C"/>
          </a:solidFill>
          <a:effectLst>
            <a:outerShdw sx="100000" sy="100000" kx="0" ky="0" algn="b" rotWithShape="0" blurRad="25400" dist="25400" dir="13500000">
              <a:srgbClr val="8C8E82">
                <a:alpha val="44000"/>
              </a:srgbClr>
            </a:outerShdw>
          </a:effectLst>
          <a:uFillTx/>
          <a:latin typeface="Avenir Next Condensed Demi Bold"/>
          <a:ea typeface="Avenir Next Condensed Demi Bold"/>
          <a:cs typeface="Avenir Next Condensed Demi Bold"/>
          <a:sym typeface="Avenir Next Condensed Demi Bold"/>
        </a:defRPr>
      </a:lvl1pPr>
      <a:lvl2pPr marL="633505" marR="0" indent="-189005" algn="l" defTabSz="571500" rtl="0" latinLnBrk="0">
        <a:lnSpc>
          <a:spcPct val="100000"/>
        </a:lnSpc>
        <a:spcBef>
          <a:spcPts val="2400"/>
        </a:spcBef>
        <a:spcAft>
          <a:spcPts val="0"/>
        </a:spcAft>
        <a:buClrTx/>
        <a:buSzPct val="50000"/>
        <a:buFontTx/>
        <a:buChar char="•"/>
        <a:tabLst/>
        <a:defRPr b="0" baseline="0" cap="none" i="0" spc="22" strike="noStrike" sz="2200" u="none">
          <a:solidFill>
            <a:srgbClr val="033D5C"/>
          </a:solidFill>
          <a:effectLst>
            <a:outerShdw sx="100000" sy="100000" kx="0" ky="0" algn="b" rotWithShape="0" blurRad="25400" dist="25400" dir="13500000">
              <a:srgbClr val="8C8E82">
                <a:alpha val="44000"/>
              </a:srgbClr>
            </a:outerShdw>
          </a:effectLst>
          <a:uFillTx/>
          <a:latin typeface="Avenir Next Condensed Demi Bold"/>
          <a:ea typeface="Avenir Next Condensed Demi Bold"/>
          <a:cs typeface="Avenir Next Condensed Demi Bold"/>
          <a:sym typeface="Avenir Next Condensed Demi Bold"/>
        </a:defRPr>
      </a:lvl2pPr>
      <a:lvl3pPr marL="1078005" marR="0" indent="-189005" algn="l" defTabSz="571500" rtl="0" latinLnBrk="0">
        <a:lnSpc>
          <a:spcPct val="100000"/>
        </a:lnSpc>
        <a:spcBef>
          <a:spcPts val="2400"/>
        </a:spcBef>
        <a:spcAft>
          <a:spcPts val="0"/>
        </a:spcAft>
        <a:buClrTx/>
        <a:buSzPct val="50000"/>
        <a:buFontTx/>
        <a:buChar char="•"/>
        <a:tabLst/>
        <a:defRPr b="0" baseline="0" cap="none" i="0" spc="22" strike="noStrike" sz="2200" u="none">
          <a:solidFill>
            <a:srgbClr val="033D5C"/>
          </a:solidFill>
          <a:effectLst>
            <a:outerShdw sx="100000" sy="100000" kx="0" ky="0" algn="b" rotWithShape="0" blurRad="25400" dist="25400" dir="13500000">
              <a:srgbClr val="8C8E82">
                <a:alpha val="44000"/>
              </a:srgbClr>
            </a:outerShdw>
          </a:effectLst>
          <a:uFillTx/>
          <a:latin typeface="Avenir Next Condensed Demi Bold"/>
          <a:ea typeface="Avenir Next Condensed Demi Bold"/>
          <a:cs typeface="Avenir Next Condensed Demi Bold"/>
          <a:sym typeface="Avenir Next Condensed Demi Bold"/>
        </a:defRPr>
      </a:lvl3pPr>
      <a:lvl4pPr marL="1522505" marR="0" indent="-189005" algn="l" defTabSz="571500" rtl="0" latinLnBrk="0">
        <a:lnSpc>
          <a:spcPct val="100000"/>
        </a:lnSpc>
        <a:spcBef>
          <a:spcPts val="2400"/>
        </a:spcBef>
        <a:spcAft>
          <a:spcPts val="0"/>
        </a:spcAft>
        <a:buClrTx/>
        <a:buSzPct val="50000"/>
        <a:buFontTx/>
        <a:buChar char="•"/>
        <a:tabLst/>
        <a:defRPr b="0" baseline="0" cap="none" i="0" spc="22" strike="noStrike" sz="2200" u="none">
          <a:solidFill>
            <a:srgbClr val="033D5C"/>
          </a:solidFill>
          <a:effectLst>
            <a:outerShdw sx="100000" sy="100000" kx="0" ky="0" algn="b" rotWithShape="0" blurRad="25400" dist="25400" dir="13500000">
              <a:srgbClr val="8C8E82">
                <a:alpha val="44000"/>
              </a:srgbClr>
            </a:outerShdw>
          </a:effectLst>
          <a:uFillTx/>
          <a:latin typeface="Avenir Next Condensed Demi Bold"/>
          <a:ea typeface="Avenir Next Condensed Demi Bold"/>
          <a:cs typeface="Avenir Next Condensed Demi Bold"/>
          <a:sym typeface="Avenir Next Condensed Demi Bold"/>
        </a:defRPr>
      </a:lvl4pPr>
      <a:lvl5pPr marL="1967005" marR="0" indent="-189005" algn="l" defTabSz="571500" rtl="0" latinLnBrk="0">
        <a:lnSpc>
          <a:spcPct val="100000"/>
        </a:lnSpc>
        <a:spcBef>
          <a:spcPts val="2400"/>
        </a:spcBef>
        <a:spcAft>
          <a:spcPts val="0"/>
        </a:spcAft>
        <a:buClrTx/>
        <a:buSzPct val="50000"/>
        <a:buFontTx/>
        <a:buChar char="•"/>
        <a:tabLst/>
        <a:defRPr b="0" baseline="0" cap="none" i="0" spc="22" strike="noStrike" sz="2200" u="none">
          <a:solidFill>
            <a:srgbClr val="033D5C"/>
          </a:solidFill>
          <a:effectLst>
            <a:outerShdw sx="100000" sy="100000" kx="0" ky="0" algn="b" rotWithShape="0" blurRad="25400" dist="25400" dir="13500000">
              <a:srgbClr val="8C8E82">
                <a:alpha val="44000"/>
              </a:srgbClr>
            </a:outerShdw>
          </a:effectLst>
          <a:uFillTx/>
          <a:latin typeface="Avenir Next Condensed Demi Bold"/>
          <a:ea typeface="Avenir Next Condensed Demi Bold"/>
          <a:cs typeface="Avenir Next Condensed Demi Bold"/>
          <a:sym typeface="Avenir Next Condensed Demi Bold"/>
        </a:defRPr>
      </a:lvl5pPr>
      <a:lvl6pPr marL="2411505" marR="0" indent="-189005" algn="l" defTabSz="571500" rtl="0" latinLnBrk="0">
        <a:lnSpc>
          <a:spcPct val="100000"/>
        </a:lnSpc>
        <a:spcBef>
          <a:spcPts val="2400"/>
        </a:spcBef>
        <a:spcAft>
          <a:spcPts val="0"/>
        </a:spcAft>
        <a:buClrTx/>
        <a:buSzPct val="50000"/>
        <a:buFontTx/>
        <a:buChar char="•"/>
        <a:tabLst/>
        <a:defRPr b="0" baseline="0" cap="none" i="0" spc="22" strike="noStrike" sz="2200" u="none">
          <a:solidFill>
            <a:srgbClr val="033D5C"/>
          </a:solidFill>
          <a:effectLst>
            <a:outerShdw sx="100000" sy="100000" kx="0" ky="0" algn="b" rotWithShape="0" blurRad="25400" dist="25400" dir="13500000">
              <a:srgbClr val="8C8E82">
                <a:alpha val="44000"/>
              </a:srgbClr>
            </a:outerShdw>
          </a:effectLst>
          <a:uFillTx/>
          <a:latin typeface="Avenir Next Condensed Demi Bold"/>
          <a:ea typeface="Avenir Next Condensed Demi Bold"/>
          <a:cs typeface="Avenir Next Condensed Demi Bold"/>
          <a:sym typeface="Avenir Next Condensed Demi Bold"/>
        </a:defRPr>
      </a:lvl6pPr>
      <a:lvl7pPr marL="2856005" marR="0" indent="-189005" algn="l" defTabSz="571500" rtl="0" latinLnBrk="0">
        <a:lnSpc>
          <a:spcPct val="100000"/>
        </a:lnSpc>
        <a:spcBef>
          <a:spcPts val="2400"/>
        </a:spcBef>
        <a:spcAft>
          <a:spcPts val="0"/>
        </a:spcAft>
        <a:buClrTx/>
        <a:buSzPct val="50000"/>
        <a:buFontTx/>
        <a:buChar char="•"/>
        <a:tabLst/>
        <a:defRPr b="0" baseline="0" cap="none" i="0" spc="22" strike="noStrike" sz="2200" u="none">
          <a:solidFill>
            <a:srgbClr val="033D5C"/>
          </a:solidFill>
          <a:effectLst>
            <a:outerShdw sx="100000" sy="100000" kx="0" ky="0" algn="b" rotWithShape="0" blurRad="25400" dist="25400" dir="13500000">
              <a:srgbClr val="8C8E82">
                <a:alpha val="44000"/>
              </a:srgbClr>
            </a:outerShdw>
          </a:effectLst>
          <a:uFillTx/>
          <a:latin typeface="Avenir Next Condensed Demi Bold"/>
          <a:ea typeface="Avenir Next Condensed Demi Bold"/>
          <a:cs typeface="Avenir Next Condensed Demi Bold"/>
          <a:sym typeface="Avenir Next Condensed Demi Bold"/>
        </a:defRPr>
      </a:lvl7pPr>
      <a:lvl8pPr marL="3300505" marR="0" indent="-189005" algn="l" defTabSz="571500" rtl="0" latinLnBrk="0">
        <a:lnSpc>
          <a:spcPct val="100000"/>
        </a:lnSpc>
        <a:spcBef>
          <a:spcPts val="2400"/>
        </a:spcBef>
        <a:spcAft>
          <a:spcPts val="0"/>
        </a:spcAft>
        <a:buClrTx/>
        <a:buSzPct val="50000"/>
        <a:buFontTx/>
        <a:buChar char="•"/>
        <a:tabLst/>
        <a:defRPr b="0" baseline="0" cap="none" i="0" spc="22" strike="noStrike" sz="2200" u="none">
          <a:solidFill>
            <a:srgbClr val="033D5C"/>
          </a:solidFill>
          <a:effectLst>
            <a:outerShdw sx="100000" sy="100000" kx="0" ky="0" algn="b" rotWithShape="0" blurRad="25400" dist="25400" dir="13500000">
              <a:srgbClr val="8C8E82">
                <a:alpha val="44000"/>
              </a:srgbClr>
            </a:outerShdw>
          </a:effectLst>
          <a:uFillTx/>
          <a:latin typeface="Avenir Next Condensed Demi Bold"/>
          <a:ea typeface="Avenir Next Condensed Demi Bold"/>
          <a:cs typeface="Avenir Next Condensed Demi Bold"/>
          <a:sym typeface="Avenir Next Condensed Demi Bold"/>
        </a:defRPr>
      </a:lvl8pPr>
      <a:lvl9pPr marL="3745005" marR="0" indent="-189005" algn="l" defTabSz="571500" rtl="0" latinLnBrk="0">
        <a:lnSpc>
          <a:spcPct val="100000"/>
        </a:lnSpc>
        <a:spcBef>
          <a:spcPts val="2400"/>
        </a:spcBef>
        <a:spcAft>
          <a:spcPts val="0"/>
        </a:spcAft>
        <a:buClrTx/>
        <a:buSzPct val="50000"/>
        <a:buFontTx/>
        <a:buChar char="•"/>
        <a:tabLst/>
        <a:defRPr b="0" baseline="0" cap="none" i="0" spc="22" strike="noStrike" sz="2200" u="none">
          <a:solidFill>
            <a:srgbClr val="033D5C"/>
          </a:solidFill>
          <a:effectLst>
            <a:outerShdw sx="100000" sy="100000" kx="0" ky="0" algn="b" rotWithShape="0" blurRad="25400" dist="25400" dir="13500000">
              <a:srgbClr val="8C8E82">
                <a:alpha val="44000"/>
              </a:srgbClr>
            </a:outerShdw>
          </a:effectLst>
          <a:uFillTx/>
          <a:latin typeface="Avenir Next Condensed Demi Bold"/>
          <a:ea typeface="Avenir Next Condensed Demi Bold"/>
          <a:cs typeface="Avenir Next Condensed Demi Bold"/>
          <a:sym typeface="Avenir Next Condensed Demi Bold"/>
        </a:defRPr>
      </a:lvl9pPr>
    </p:bodyStyle>
    <p:otherStyle>
      <a:lvl1pPr marL="0" marR="0" indent="0" algn="ctr" defTabSz="5715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18" strike="noStrike" sz="900" u="none">
          <a:solidFill>
            <a:schemeClr val="tx1"/>
          </a:solidFill>
          <a:effectLst>
            <a:outerShdw sx="100000" sy="100000" kx="0" ky="0" algn="b" rotWithShape="0" blurRad="25400" dist="25400" dir="13500000">
              <a:srgbClr val="555555">
                <a:alpha val="25000"/>
              </a:srgbClr>
            </a:outerShdw>
          </a:effectLst>
          <a:uFillTx/>
          <a:latin typeface="+mn-lt"/>
          <a:ea typeface="+mn-ea"/>
          <a:cs typeface="+mn-cs"/>
          <a:sym typeface="American Typewriter"/>
        </a:defRPr>
      </a:lvl1pPr>
      <a:lvl2pPr marL="0" marR="0" indent="228600" algn="ctr" defTabSz="5715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18" strike="noStrike" sz="900" u="none">
          <a:solidFill>
            <a:schemeClr val="tx1"/>
          </a:solidFill>
          <a:effectLst>
            <a:outerShdw sx="100000" sy="100000" kx="0" ky="0" algn="b" rotWithShape="0" blurRad="25400" dist="25400" dir="13500000">
              <a:srgbClr val="555555">
                <a:alpha val="25000"/>
              </a:srgbClr>
            </a:outerShdw>
          </a:effectLst>
          <a:uFillTx/>
          <a:latin typeface="+mn-lt"/>
          <a:ea typeface="+mn-ea"/>
          <a:cs typeface="+mn-cs"/>
          <a:sym typeface="American Typewriter"/>
        </a:defRPr>
      </a:lvl2pPr>
      <a:lvl3pPr marL="0" marR="0" indent="457200" algn="ctr" defTabSz="5715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18" strike="noStrike" sz="900" u="none">
          <a:solidFill>
            <a:schemeClr val="tx1"/>
          </a:solidFill>
          <a:effectLst>
            <a:outerShdw sx="100000" sy="100000" kx="0" ky="0" algn="b" rotWithShape="0" blurRad="25400" dist="25400" dir="13500000">
              <a:srgbClr val="555555">
                <a:alpha val="25000"/>
              </a:srgbClr>
            </a:outerShdw>
          </a:effectLst>
          <a:uFillTx/>
          <a:latin typeface="+mn-lt"/>
          <a:ea typeface="+mn-ea"/>
          <a:cs typeface="+mn-cs"/>
          <a:sym typeface="American Typewriter"/>
        </a:defRPr>
      </a:lvl3pPr>
      <a:lvl4pPr marL="0" marR="0" indent="685800" algn="ctr" defTabSz="5715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18" strike="noStrike" sz="900" u="none">
          <a:solidFill>
            <a:schemeClr val="tx1"/>
          </a:solidFill>
          <a:effectLst>
            <a:outerShdw sx="100000" sy="100000" kx="0" ky="0" algn="b" rotWithShape="0" blurRad="25400" dist="25400" dir="13500000">
              <a:srgbClr val="555555">
                <a:alpha val="25000"/>
              </a:srgbClr>
            </a:outerShdw>
          </a:effectLst>
          <a:uFillTx/>
          <a:latin typeface="+mn-lt"/>
          <a:ea typeface="+mn-ea"/>
          <a:cs typeface="+mn-cs"/>
          <a:sym typeface="American Typewriter"/>
        </a:defRPr>
      </a:lvl4pPr>
      <a:lvl5pPr marL="0" marR="0" indent="914400" algn="ctr" defTabSz="5715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18" strike="noStrike" sz="900" u="none">
          <a:solidFill>
            <a:schemeClr val="tx1"/>
          </a:solidFill>
          <a:effectLst>
            <a:outerShdw sx="100000" sy="100000" kx="0" ky="0" algn="b" rotWithShape="0" blurRad="25400" dist="25400" dir="13500000">
              <a:srgbClr val="555555">
                <a:alpha val="25000"/>
              </a:srgbClr>
            </a:outerShdw>
          </a:effectLst>
          <a:uFillTx/>
          <a:latin typeface="+mn-lt"/>
          <a:ea typeface="+mn-ea"/>
          <a:cs typeface="+mn-cs"/>
          <a:sym typeface="American Typewriter"/>
        </a:defRPr>
      </a:lvl5pPr>
      <a:lvl6pPr marL="0" marR="0" indent="1143000" algn="ctr" defTabSz="5715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18" strike="noStrike" sz="900" u="none">
          <a:solidFill>
            <a:schemeClr val="tx1"/>
          </a:solidFill>
          <a:effectLst>
            <a:outerShdw sx="100000" sy="100000" kx="0" ky="0" algn="b" rotWithShape="0" blurRad="25400" dist="25400" dir="13500000">
              <a:srgbClr val="555555">
                <a:alpha val="25000"/>
              </a:srgbClr>
            </a:outerShdw>
          </a:effectLst>
          <a:uFillTx/>
          <a:latin typeface="+mn-lt"/>
          <a:ea typeface="+mn-ea"/>
          <a:cs typeface="+mn-cs"/>
          <a:sym typeface="American Typewriter"/>
        </a:defRPr>
      </a:lvl6pPr>
      <a:lvl7pPr marL="0" marR="0" indent="1371600" algn="ctr" defTabSz="5715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18" strike="noStrike" sz="900" u="none">
          <a:solidFill>
            <a:schemeClr val="tx1"/>
          </a:solidFill>
          <a:effectLst>
            <a:outerShdw sx="100000" sy="100000" kx="0" ky="0" algn="b" rotWithShape="0" blurRad="25400" dist="25400" dir="13500000">
              <a:srgbClr val="555555">
                <a:alpha val="25000"/>
              </a:srgbClr>
            </a:outerShdw>
          </a:effectLst>
          <a:uFillTx/>
          <a:latin typeface="+mn-lt"/>
          <a:ea typeface="+mn-ea"/>
          <a:cs typeface="+mn-cs"/>
          <a:sym typeface="American Typewriter"/>
        </a:defRPr>
      </a:lvl7pPr>
      <a:lvl8pPr marL="0" marR="0" indent="1600200" algn="ctr" defTabSz="5715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18" strike="noStrike" sz="900" u="none">
          <a:solidFill>
            <a:schemeClr val="tx1"/>
          </a:solidFill>
          <a:effectLst>
            <a:outerShdw sx="100000" sy="100000" kx="0" ky="0" algn="b" rotWithShape="0" blurRad="25400" dist="25400" dir="13500000">
              <a:srgbClr val="555555">
                <a:alpha val="25000"/>
              </a:srgbClr>
            </a:outerShdw>
          </a:effectLst>
          <a:uFillTx/>
          <a:latin typeface="+mn-lt"/>
          <a:ea typeface="+mn-ea"/>
          <a:cs typeface="+mn-cs"/>
          <a:sym typeface="American Typewriter"/>
        </a:defRPr>
      </a:lvl8pPr>
      <a:lvl9pPr marL="0" marR="0" indent="1828800" algn="ctr" defTabSz="5715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18" strike="noStrike" sz="900" u="none">
          <a:solidFill>
            <a:schemeClr val="tx1"/>
          </a:solidFill>
          <a:effectLst>
            <a:outerShdw sx="100000" sy="100000" kx="0" ky="0" algn="b" rotWithShape="0" blurRad="25400" dist="25400" dir="13500000">
              <a:srgbClr val="555555">
                <a:alpha val="25000"/>
              </a:srgbClr>
            </a:outerShdw>
          </a:effectLst>
          <a:uFillTx/>
          <a:latin typeface="+mn-lt"/>
          <a:ea typeface="+mn-ea"/>
          <a:cs typeface="+mn-cs"/>
          <a:sym typeface="American Typewriter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3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3.png"/><Relationship Id="rId5" Type="http://schemas.openxmlformats.org/officeDocument/2006/relationships/image" Target="../media/image6.png"/><Relationship Id="rId6" Type="http://schemas.openxmlformats.org/officeDocument/2006/relationships/image" Target="../media/image7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3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3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image" Target="../media/image3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6" Type="http://schemas.openxmlformats.org/officeDocument/2006/relationships/image" Target="../media/image3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3.png"/><Relationship Id="rId3" Type="http://schemas.openxmlformats.org/officeDocument/2006/relationships/image" Target="../media/image16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矩形"/>
          <p:cNvSpPr/>
          <p:nvPr>
            <p:ph type="body" idx="21"/>
          </p:nvPr>
        </p:nvSpPr>
        <p:spPr>
          <a:xfrm rot="2700000">
            <a:off x="-3966544" y="-1393293"/>
            <a:ext cx="12611279" cy="12540186"/>
          </a:xfrm>
          <a:prstGeom prst="rect">
            <a:avLst/>
          </a:prstGeom>
        </p:spPr>
        <p:txBody>
          <a:bodyPr/>
          <a:lstStyle/>
          <a:p>
            <a:pPr marL="0" indent="0" algn="ctr">
              <a:spcBef>
                <a:spcPts val="0"/>
              </a:spcBef>
              <a:buSzTx/>
              <a:buNone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423" name="Designed by:8班郜子棽"/>
          <p:cNvSpPr txBox="1"/>
          <p:nvPr>
            <p:ph type="body" idx="23"/>
          </p:nvPr>
        </p:nvSpPr>
        <p:spPr>
          <a:xfrm>
            <a:off x="833088" y="5430106"/>
            <a:ext cx="3696768" cy="510541"/>
          </a:xfrm>
          <a:prstGeom prst="rect">
            <a:avLst/>
          </a:prstGeom>
          <a:blipFill>
            <a:blip r:embed="rId2"/>
          </a:blipFill>
          <a:effectLst>
            <a:outerShdw sx="100000" sy="100000" kx="0" ky="0" algn="b" rotWithShape="0" blurRad="0" dist="0" dir="5400000">
              <a:srgbClr val="000000">
                <a:alpha val="50000"/>
              </a:srgbClr>
            </a:outerShdw>
          </a:effectLst>
        </p:spPr>
        <p:txBody>
          <a:bodyPr/>
          <a:lstStyle>
            <a:lvl1pPr>
              <a:buClrTx/>
              <a:defRPr cap="none" spc="52" sz="26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Designed by:8班郜子棽</a:t>
            </a:r>
          </a:p>
        </p:txBody>
      </p:sp>
      <p:sp>
        <p:nvSpPr>
          <p:cNvPr id="424" name="圆形"/>
          <p:cNvSpPr/>
          <p:nvPr>
            <p:ph type="body" idx="24"/>
          </p:nvPr>
        </p:nvSpPr>
        <p:spPr>
          <a:prstGeom prst="ellipse">
            <a:avLst/>
          </a:prstGeom>
        </p:spPr>
        <p:txBody>
          <a:bodyPr/>
          <a:lstStyle/>
          <a:p>
            <a:pPr marL="0" indent="0" algn="ctr">
              <a:spcBef>
                <a:spcPts val="0"/>
              </a:spcBef>
              <a:buSzTx/>
              <a:buNone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425" name="#00"/>
          <p:cNvSpPr txBox="1"/>
          <p:nvPr>
            <p:ph type="body" idx="25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#00</a:t>
            </a:r>
          </a:p>
        </p:txBody>
      </p:sp>
      <p:pic>
        <p:nvPicPr>
          <p:cNvPr id="426" name="金陵中学文字标识.ai" descr="金陵中学文字标识.ai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24575" y="157234"/>
            <a:ext cx="3736538" cy="943399"/>
          </a:xfrm>
          <a:prstGeom prst="rect">
            <a:avLst/>
          </a:prstGeom>
          <a:ln w="3175">
            <a:miter lim="400000"/>
          </a:ln>
        </p:spPr>
      </p:pic>
      <p:sp>
        <p:nvSpPr>
          <p:cNvPr id="427" name="浅析生活中的“迷之自信”"/>
          <p:cNvSpPr txBox="1"/>
          <p:nvPr/>
        </p:nvSpPr>
        <p:spPr>
          <a:xfrm>
            <a:off x="-1294901" y="4054263"/>
            <a:ext cx="10596838" cy="8661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0320" tIns="20320" rIns="20320" bIns="20320" anchor="ctr">
            <a:spAutoFit/>
          </a:bodyPr>
          <a:lstStyle>
            <a:lvl1pPr>
              <a:defRPr b="1" spc="322" sz="4600">
                <a:solidFill>
                  <a:srgbClr val="FFFFFF"/>
                </a:solidFill>
                <a:latin typeface="Fakedes Outline"/>
                <a:ea typeface="Fakedes Outline"/>
                <a:cs typeface="Fakedes Outline"/>
                <a:sym typeface="Fakedes Outline"/>
              </a:defRPr>
            </a:lvl1pPr>
          </a:lstStyle>
          <a:p>
            <a:pPr/>
            <a:r>
              <a:t>浅析生活中的“迷之自信”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#01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#01</a:t>
            </a:r>
          </a:p>
        </p:txBody>
      </p:sp>
      <p:sp>
        <p:nvSpPr>
          <p:cNvPr id="430" name="问题"/>
          <p:cNvSpPr txBox="1"/>
          <p:nvPr/>
        </p:nvSpPr>
        <p:spPr>
          <a:xfrm>
            <a:off x="1030510" y="404615"/>
            <a:ext cx="1466597" cy="9677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>
            <a:lvl1pPr>
              <a:defRPr spc="364" sz="5200">
                <a:solidFill>
                  <a:srgbClr val="FFFFFF"/>
                </a:solidFill>
              </a:defRPr>
            </a:lvl1pPr>
          </a:lstStyle>
          <a:p>
            <a:pPr/>
            <a:r>
              <a:t>问题</a:t>
            </a:r>
          </a:p>
        </p:txBody>
      </p:sp>
      <p:sp>
        <p:nvSpPr>
          <p:cNvPr id="431" name="Question"/>
          <p:cNvSpPr txBox="1"/>
          <p:nvPr/>
        </p:nvSpPr>
        <p:spPr>
          <a:xfrm>
            <a:off x="1283672" y="1270678"/>
            <a:ext cx="960273" cy="31496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>
            <a:lvl1pPr>
              <a:defRPr>
                <a:solidFill>
                  <a:schemeClr val="accent5">
                    <a:hueOff val="-444211"/>
                    <a:satOff val="-14915"/>
                    <a:lumOff val="22857"/>
                  </a:schemeClr>
                </a:solidFill>
              </a:defRPr>
            </a:lvl1pPr>
          </a:lstStyle>
          <a:p>
            <a:pPr>
              <a:defRPr>
                <a:effectLst/>
              </a:defRPr>
            </a:pPr>
            <a:r>
              <a:t>Question</a:t>
            </a:r>
          </a:p>
        </p:txBody>
      </p:sp>
      <p:sp>
        <p:nvSpPr>
          <p:cNvPr id="432" name="你自己有没有在某些领域水平一般，却自信满满，最后被打脸的经历…"/>
          <p:cNvSpPr txBox="1"/>
          <p:nvPr/>
        </p:nvSpPr>
        <p:spPr>
          <a:xfrm>
            <a:off x="1368742" y="4162213"/>
            <a:ext cx="10267316" cy="22758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/>
          <a:p>
            <a:pPr>
              <a:defRPr spc="175" sz="2500">
                <a:solidFill>
                  <a:srgbClr val="000000"/>
                </a:solidFill>
              </a:defRPr>
            </a:pPr>
            <a:r>
              <a:t>你自己有没有在某些领域水平一般，却自信满满，最后被打脸的经历</a:t>
            </a:r>
          </a:p>
          <a:p>
            <a:pPr>
              <a:defRPr spc="175" sz="2500">
                <a:solidFill>
                  <a:srgbClr val="000000"/>
                </a:solidFill>
              </a:defRPr>
            </a:pPr>
          </a:p>
          <a:p>
            <a:pPr>
              <a:defRPr b="1" spc="245" sz="3500">
                <a:solidFill>
                  <a:srgbClr val="000000"/>
                </a:solidFill>
                <a:effectLst/>
                <a:latin typeface="Fakedes Outline"/>
                <a:ea typeface="Fakedes Outline"/>
                <a:cs typeface="Fakedes Outline"/>
                <a:sym typeface="Fakedes Outline"/>
              </a:defRPr>
            </a:pPr>
            <a:r>
              <a:t>&amp;</a:t>
            </a:r>
          </a:p>
          <a:p>
            <a:pPr>
              <a:defRPr spc="175" sz="2500">
                <a:solidFill>
                  <a:srgbClr val="000000"/>
                </a:solidFill>
                <a:effectLst/>
              </a:defRPr>
            </a:pPr>
          </a:p>
          <a:p>
            <a:pPr>
              <a:defRPr spc="175" sz="2500">
                <a:solidFill>
                  <a:srgbClr val="000000"/>
                </a:solidFill>
                <a:effectLst/>
              </a:defRPr>
            </a:pPr>
            <a:r>
              <a:t>你曾遇到过别人有过类似的经历</a:t>
            </a:r>
          </a:p>
        </p:txBody>
      </p:sp>
      <p:pic>
        <p:nvPicPr>
          <p:cNvPr id="433" name="金陵中学文字标识.ai" descr="金陵中学文字标识.ai"/>
          <p:cNvPicPr>
            <a:picLocks noChangeAspect="1"/>
          </p:cNvPicPr>
          <p:nvPr/>
        </p:nvPicPr>
        <p:blipFill>
          <a:blip r:embed="rId2">
            <a:extLst/>
          </a:blip>
          <a:srcRect l="0" t="0" r="0" b="0"/>
          <a:stretch>
            <a:fillRect/>
          </a:stretch>
        </p:blipFill>
        <p:spPr>
          <a:xfrm>
            <a:off x="10755427" y="9122615"/>
            <a:ext cx="2079820" cy="525112"/>
          </a:xfrm>
          <a:prstGeom prst="rect">
            <a:avLst/>
          </a:prstGeom>
          <a:ln w="3175">
            <a:miter lim="400000"/>
          </a:ln>
        </p:spPr>
      </p:pic>
      <p:sp>
        <p:nvSpPr>
          <p:cNvPr id="434" name="？"/>
          <p:cNvSpPr txBox="1"/>
          <p:nvPr/>
        </p:nvSpPr>
        <p:spPr>
          <a:xfrm>
            <a:off x="4937717" y="1647613"/>
            <a:ext cx="2840581" cy="7609841"/>
          </a:xfrm>
          <a:prstGeom prst="rect">
            <a:avLst/>
          </a:prstGeom>
          <a:ln w="3175">
            <a:miter lim="400000"/>
          </a:ln>
          <a:effectLst>
            <a:reflection blurRad="0" stA="38462" stPos="0" endA="0" endPos="40000" dist="0" dir="5400000" fadeDir="5400000" sx="100000" sy="-100000" kx="0" ky="0" algn="bl" rotWithShape="0"/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0320" tIns="20320" rIns="20320" bIns="20320" anchor="ctr">
            <a:spAutoFit/>
          </a:bodyPr>
          <a:lstStyle>
            <a:lvl1pPr>
              <a:defRPr spc="2975" sz="42500">
                <a:solidFill>
                  <a:schemeClr val="accent5">
                    <a:hueOff val="-444211"/>
                    <a:satOff val="-14915"/>
                    <a:lumOff val="22857"/>
                  </a:schemeClr>
                </a:solidFill>
              </a:defRPr>
            </a:lvl1pPr>
          </a:lstStyle>
          <a:p>
            <a:pPr/>
            <a:r>
              <a:t>？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1" p14:dur="1500">
        <p:dissolve/>
      </p:transition>
    </mc:Choice>
    <mc:Fallback>
      <p:transition spd="slow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32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out)" transition="in">
                                      <p:cBhvr>
                                        <p:cTn id="7" dur="1000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43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#02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#02</a:t>
            </a:r>
          </a:p>
        </p:txBody>
      </p:sp>
      <p:sp>
        <p:nvSpPr>
          <p:cNvPr id="437" name="实验"/>
          <p:cNvSpPr txBox="1"/>
          <p:nvPr/>
        </p:nvSpPr>
        <p:spPr>
          <a:xfrm>
            <a:off x="807596" y="542130"/>
            <a:ext cx="1412241" cy="9296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>
            <a:lvl1pPr>
              <a:defRPr spc="350" sz="5000">
                <a:solidFill>
                  <a:srgbClr val="FFFFFF"/>
                </a:solidFill>
              </a:defRPr>
            </a:lvl1pPr>
          </a:lstStyle>
          <a:p>
            <a:pPr/>
            <a:r>
              <a:t>实验</a:t>
            </a:r>
          </a:p>
        </p:txBody>
      </p:sp>
      <p:grpSp>
        <p:nvGrpSpPr>
          <p:cNvPr id="440" name="成组"/>
          <p:cNvGrpSpPr/>
          <p:nvPr/>
        </p:nvGrpSpPr>
        <p:grpSpPr>
          <a:xfrm>
            <a:off x="1033908" y="4311057"/>
            <a:ext cx="567192" cy="2042347"/>
            <a:chOff x="0" y="0"/>
            <a:chExt cx="567190" cy="2042346"/>
          </a:xfrm>
        </p:grpSpPr>
        <p:sp>
          <p:nvSpPr>
            <p:cNvPr id="438" name="40"/>
            <p:cNvSpPr txBox="1"/>
            <p:nvPr/>
          </p:nvSpPr>
          <p:spPr>
            <a:xfrm>
              <a:off x="133430" y="0"/>
              <a:ext cx="300331" cy="314961"/>
            </a:xfrm>
            <a:prstGeom prst="rect">
              <a:avLst/>
            </a:prstGeom>
            <a:noFill/>
            <a:ln w="3175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20320" tIns="20320" rIns="20320" bIns="20320" numCol="1" anchor="ctr">
              <a:spAutoFit/>
            </a:bodyPr>
            <a:lstStyle/>
            <a:p>
              <a:pPr/>
              <a:r>
                <a:t>40</a:t>
              </a:r>
            </a:p>
          </p:txBody>
        </p:sp>
        <p:sp>
          <p:nvSpPr>
            <p:cNvPr id="439" name="男"/>
            <p:cNvSpPr/>
            <p:nvPr/>
          </p:nvSpPr>
          <p:spPr>
            <a:xfrm>
              <a:off x="0" y="511884"/>
              <a:ext cx="567191" cy="1530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1600" fill="norm" stroke="1" extrusionOk="0">
                  <a:moveTo>
                    <a:pt x="10777" y="0"/>
                  </a:moveTo>
                  <a:cubicBezTo>
                    <a:pt x="9509" y="0"/>
                    <a:pt x="8239" y="180"/>
                    <a:pt x="7271" y="540"/>
                  </a:cubicBezTo>
                  <a:cubicBezTo>
                    <a:pt x="5335" y="1259"/>
                    <a:pt x="5335" y="2425"/>
                    <a:pt x="7271" y="3144"/>
                  </a:cubicBezTo>
                  <a:cubicBezTo>
                    <a:pt x="9206" y="3863"/>
                    <a:pt x="12348" y="3863"/>
                    <a:pt x="14284" y="3144"/>
                  </a:cubicBezTo>
                  <a:cubicBezTo>
                    <a:pt x="16220" y="2425"/>
                    <a:pt x="16220" y="1259"/>
                    <a:pt x="14284" y="540"/>
                  </a:cubicBezTo>
                  <a:cubicBezTo>
                    <a:pt x="13316" y="180"/>
                    <a:pt x="12046" y="0"/>
                    <a:pt x="10777" y="0"/>
                  </a:cubicBezTo>
                  <a:close/>
                  <a:moveTo>
                    <a:pt x="4845" y="4060"/>
                  </a:moveTo>
                  <a:cubicBezTo>
                    <a:pt x="2970" y="4060"/>
                    <a:pt x="1445" y="4331"/>
                    <a:pt x="907" y="4563"/>
                  </a:cubicBezTo>
                  <a:cubicBezTo>
                    <a:pt x="-23" y="4963"/>
                    <a:pt x="-21" y="5438"/>
                    <a:pt x="8" y="5606"/>
                  </a:cubicBezTo>
                  <a:lnTo>
                    <a:pt x="8" y="12393"/>
                  </a:lnTo>
                  <a:cubicBezTo>
                    <a:pt x="8" y="12733"/>
                    <a:pt x="732" y="13004"/>
                    <a:pt x="1648" y="13004"/>
                  </a:cubicBezTo>
                  <a:cubicBezTo>
                    <a:pt x="2563" y="13004"/>
                    <a:pt x="3292" y="12728"/>
                    <a:pt x="3292" y="12393"/>
                  </a:cubicBezTo>
                  <a:lnTo>
                    <a:pt x="3292" y="6777"/>
                  </a:lnTo>
                  <a:lnTo>
                    <a:pt x="4791" y="6777"/>
                  </a:lnTo>
                  <a:lnTo>
                    <a:pt x="4791" y="12641"/>
                  </a:lnTo>
                  <a:lnTo>
                    <a:pt x="4804" y="12641"/>
                  </a:lnTo>
                  <a:lnTo>
                    <a:pt x="4804" y="20628"/>
                  </a:lnTo>
                  <a:cubicBezTo>
                    <a:pt x="4804" y="21163"/>
                    <a:pt x="5982" y="21600"/>
                    <a:pt x="7421" y="21600"/>
                  </a:cubicBezTo>
                  <a:cubicBezTo>
                    <a:pt x="8860" y="21600"/>
                    <a:pt x="10037" y="21163"/>
                    <a:pt x="10037" y="20628"/>
                  </a:cubicBezTo>
                  <a:lnTo>
                    <a:pt x="10037" y="12641"/>
                  </a:lnTo>
                  <a:lnTo>
                    <a:pt x="10777" y="12641"/>
                  </a:lnTo>
                  <a:lnTo>
                    <a:pt x="11504" y="12641"/>
                  </a:lnTo>
                  <a:lnTo>
                    <a:pt x="11504" y="20628"/>
                  </a:lnTo>
                  <a:cubicBezTo>
                    <a:pt x="11504" y="21163"/>
                    <a:pt x="12682" y="21600"/>
                    <a:pt x="14121" y="21600"/>
                  </a:cubicBezTo>
                  <a:cubicBezTo>
                    <a:pt x="15559" y="21600"/>
                    <a:pt x="16737" y="21163"/>
                    <a:pt x="16737" y="20628"/>
                  </a:cubicBezTo>
                  <a:lnTo>
                    <a:pt x="16737" y="12636"/>
                  </a:lnTo>
                  <a:lnTo>
                    <a:pt x="16750" y="12636"/>
                  </a:lnTo>
                  <a:lnTo>
                    <a:pt x="16750" y="6772"/>
                  </a:lnTo>
                  <a:lnTo>
                    <a:pt x="18249" y="6772"/>
                  </a:lnTo>
                  <a:lnTo>
                    <a:pt x="18249" y="12388"/>
                  </a:lnTo>
                  <a:cubicBezTo>
                    <a:pt x="18249" y="12728"/>
                    <a:pt x="18973" y="12997"/>
                    <a:pt x="19889" y="12997"/>
                  </a:cubicBezTo>
                  <a:cubicBezTo>
                    <a:pt x="20805" y="12997"/>
                    <a:pt x="21533" y="12723"/>
                    <a:pt x="21533" y="12388"/>
                  </a:cubicBezTo>
                  <a:lnTo>
                    <a:pt x="21533" y="5606"/>
                  </a:lnTo>
                  <a:cubicBezTo>
                    <a:pt x="21577" y="5438"/>
                    <a:pt x="21564" y="4957"/>
                    <a:pt x="20634" y="4563"/>
                  </a:cubicBezTo>
                  <a:cubicBezTo>
                    <a:pt x="20096" y="4336"/>
                    <a:pt x="18566" y="4060"/>
                    <a:pt x="16691" y="4060"/>
                  </a:cubicBezTo>
                  <a:lnTo>
                    <a:pt x="10777" y="4060"/>
                  </a:lnTo>
                  <a:lnTo>
                    <a:pt x="4845" y="406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BEDF55"/>
                </a:gs>
                <a:gs pos="100000">
                  <a:srgbClr val="A1C51F"/>
                </a:gs>
              </a:gsLst>
              <a:lin ang="5400000" scaled="0"/>
            </a:gradFill>
            <a:ln w="3175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>
                <a:buClrTx/>
                <a:defRPr spc="36" sz="1800">
                  <a:solidFill>
                    <a:srgbClr val="FFFFFF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</p:grpSp>
      <p:grpSp>
        <p:nvGrpSpPr>
          <p:cNvPr id="443" name="成组"/>
          <p:cNvGrpSpPr/>
          <p:nvPr/>
        </p:nvGrpSpPr>
        <p:grpSpPr>
          <a:xfrm>
            <a:off x="3293360" y="4311057"/>
            <a:ext cx="567192" cy="2042347"/>
            <a:chOff x="0" y="0"/>
            <a:chExt cx="567190" cy="2042346"/>
          </a:xfrm>
        </p:grpSpPr>
        <p:sp>
          <p:nvSpPr>
            <p:cNvPr id="441" name="男"/>
            <p:cNvSpPr/>
            <p:nvPr/>
          </p:nvSpPr>
          <p:spPr>
            <a:xfrm>
              <a:off x="0" y="511884"/>
              <a:ext cx="567191" cy="1530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1600" fill="norm" stroke="1" extrusionOk="0">
                  <a:moveTo>
                    <a:pt x="10777" y="0"/>
                  </a:moveTo>
                  <a:cubicBezTo>
                    <a:pt x="9509" y="0"/>
                    <a:pt x="8239" y="180"/>
                    <a:pt x="7271" y="540"/>
                  </a:cubicBezTo>
                  <a:cubicBezTo>
                    <a:pt x="5335" y="1259"/>
                    <a:pt x="5335" y="2425"/>
                    <a:pt x="7271" y="3144"/>
                  </a:cubicBezTo>
                  <a:cubicBezTo>
                    <a:pt x="9206" y="3863"/>
                    <a:pt x="12348" y="3863"/>
                    <a:pt x="14284" y="3144"/>
                  </a:cubicBezTo>
                  <a:cubicBezTo>
                    <a:pt x="16220" y="2425"/>
                    <a:pt x="16220" y="1259"/>
                    <a:pt x="14284" y="540"/>
                  </a:cubicBezTo>
                  <a:cubicBezTo>
                    <a:pt x="13316" y="180"/>
                    <a:pt x="12046" y="0"/>
                    <a:pt x="10777" y="0"/>
                  </a:cubicBezTo>
                  <a:close/>
                  <a:moveTo>
                    <a:pt x="4845" y="4060"/>
                  </a:moveTo>
                  <a:cubicBezTo>
                    <a:pt x="2970" y="4060"/>
                    <a:pt x="1445" y="4331"/>
                    <a:pt x="907" y="4563"/>
                  </a:cubicBezTo>
                  <a:cubicBezTo>
                    <a:pt x="-23" y="4963"/>
                    <a:pt x="-21" y="5438"/>
                    <a:pt x="8" y="5606"/>
                  </a:cubicBezTo>
                  <a:lnTo>
                    <a:pt x="8" y="12393"/>
                  </a:lnTo>
                  <a:cubicBezTo>
                    <a:pt x="8" y="12733"/>
                    <a:pt x="732" y="13004"/>
                    <a:pt x="1648" y="13004"/>
                  </a:cubicBezTo>
                  <a:cubicBezTo>
                    <a:pt x="2563" y="13004"/>
                    <a:pt x="3292" y="12728"/>
                    <a:pt x="3292" y="12393"/>
                  </a:cubicBezTo>
                  <a:lnTo>
                    <a:pt x="3292" y="6777"/>
                  </a:lnTo>
                  <a:lnTo>
                    <a:pt x="4791" y="6777"/>
                  </a:lnTo>
                  <a:lnTo>
                    <a:pt x="4791" y="12641"/>
                  </a:lnTo>
                  <a:lnTo>
                    <a:pt x="4804" y="12641"/>
                  </a:lnTo>
                  <a:lnTo>
                    <a:pt x="4804" y="20628"/>
                  </a:lnTo>
                  <a:cubicBezTo>
                    <a:pt x="4804" y="21163"/>
                    <a:pt x="5982" y="21600"/>
                    <a:pt x="7421" y="21600"/>
                  </a:cubicBezTo>
                  <a:cubicBezTo>
                    <a:pt x="8860" y="21600"/>
                    <a:pt x="10037" y="21163"/>
                    <a:pt x="10037" y="20628"/>
                  </a:cubicBezTo>
                  <a:lnTo>
                    <a:pt x="10037" y="12641"/>
                  </a:lnTo>
                  <a:lnTo>
                    <a:pt x="10777" y="12641"/>
                  </a:lnTo>
                  <a:lnTo>
                    <a:pt x="11504" y="12641"/>
                  </a:lnTo>
                  <a:lnTo>
                    <a:pt x="11504" y="20628"/>
                  </a:lnTo>
                  <a:cubicBezTo>
                    <a:pt x="11504" y="21163"/>
                    <a:pt x="12682" y="21600"/>
                    <a:pt x="14121" y="21600"/>
                  </a:cubicBezTo>
                  <a:cubicBezTo>
                    <a:pt x="15559" y="21600"/>
                    <a:pt x="16737" y="21163"/>
                    <a:pt x="16737" y="20628"/>
                  </a:cubicBezTo>
                  <a:lnTo>
                    <a:pt x="16737" y="12636"/>
                  </a:lnTo>
                  <a:lnTo>
                    <a:pt x="16750" y="12636"/>
                  </a:lnTo>
                  <a:lnTo>
                    <a:pt x="16750" y="6772"/>
                  </a:lnTo>
                  <a:lnTo>
                    <a:pt x="18249" y="6772"/>
                  </a:lnTo>
                  <a:lnTo>
                    <a:pt x="18249" y="12388"/>
                  </a:lnTo>
                  <a:cubicBezTo>
                    <a:pt x="18249" y="12728"/>
                    <a:pt x="18973" y="12997"/>
                    <a:pt x="19889" y="12997"/>
                  </a:cubicBezTo>
                  <a:cubicBezTo>
                    <a:pt x="20805" y="12997"/>
                    <a:pt x="21533" y="12723"/>
                    <a:pt x="21533" y="12388"/>
                  </a:cubicBezTo>
                  <a:lnTo>
                    <a:pt x="21533" y="5606"/>
                  </a:lnTo>
                  <a:cubicBezTo>
                    <a:pt x="21577" y="5438"/>
                    <a:pt x="21564" y="4957"/>
                    <a:pt x="20634" y="4563"/>
                  </a:cubicBezTo>
                  <a:cubicBezTo>
                    <a:pt x="20096" y="4336"/>
                    <a:pt x="18566" y="4060"/>
                    <a:pt x="16691" y="4060"/>
                  </a:cubicBezTo>
                  <a:lnTo>
                    <a:pt x="10777" y="4060"/>
                  </a:lnTo>
                  <a:lnTo>
                    <a:pt x="4845" y="406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BEDF55"/>
                </a:gs>
                <a:gs pos="100000">
                  <a:srgbClr val="A1C51F"/>
                </a:gs>
              </a:gsLst>
              <a:lin ang="5400000" scaled="0"/>
            </a:gradFill>
            <a:ln w="3175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>
                <a:buClrTx/>
                <a:defRPr spc="36" sz="1800">
                  <a:solidFill>
                    <a:srgbClr val="FFFFFF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  <p:sp>
          <p:nvSpPr>
            <p:cNvPr id="442" name="60"/>
            <p:cNvSpPr txBox="1"/>
            <p:nvPr/>
          </p:nvSpPr>
          <p:spPr>
            <a:xfrm>
              <a:off x="133430" y="0"/>
              <a:ext cx="300330" cy="314961"/>
            </a:xfrm>
            <a:prstGeom prst="rect">
              <a:avLst/>
            </a:prstGeom>
            <a:noFill/>
            <a:ln w="3175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20320" tIns="20320" rIns="20320" bIns="20320" numCol="1" anchor="ctr">
              <a:spAutoFit/>
            </a:bodyPr>
            <a:lstStyle/>
            <a:p>
              <a:pPr/>
              <a:r>
                <a:t>60</a:t>
              </a:r>
            </a:p>
          </p:txBody>
        </p:sp>
      </p:grpSp>
      <p:grpSp>
        <p:nvGrpSpPr>
          <p:cNvPr id="446" name="成组"/>
          <p:cNvGrpSpPr/>
          <p:nvPr/>
        </p:nvGrpSpPr>
        <p:grpSpPr>
          <a:xfrm>
            <a:off x="5552812" y="4311057"/>
            <a:ext cx="567191" cy="2042347"/>
            <a:chOff x="0" y="0"/>
            <a:chExt cx="567190" cy="2042346"/>
          </a:xfrm>
        </p:grpSpPr>
        <p:sp>
          <p:nvSpPr>
            <p:cNvPr id="444" name="男"/>
            <p:cNvSpPr/>
            <p:nvPr/>
          </p:nvSpPr>
          <p:spPr>
            <a:xfrm>
              <a:off x="0" y="511884"/>
              <a:ext cx="567191" cy="1530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1600" fill="norm" stroke="1" extrusionOk="0">
                  <a:moveTo>
                    <a:pt x="10777" y="0"/>
                  </a:moveTo>
                  <a:cubicBezTo>
                    <a:pt x="9509" y="0"/>
                    <a:pt x="8239" y="180"/>
                    <a:pt x="7271" y="540"/>
                  </a:cubicBezTo>
                  <a:cubicBezTo>
                    <a:pt x="5335" y="1259"/>
                    <a:pt x="5335" y="2425"/>
                    <a:pt x="7271" y="3144"/>
                  </a:cubicBezTo>
                  <a:cubicBezTo>
                    <a:pt x="9206" y="3863"/>
                    <a:pt x="12348" y="3863"/>
                    <a:pt x="14284" y="3144"/>
                  </a:cubicBezTo>
                  <a:cubicBezTo>
                    <a:pt x="16220" y="2425"/>
                    <a:pt x="16220" y="1259"/>
                    <a:pt x="14284" y="540"/>
                  </a:cubicBezTo>
                  <a:cubicBezTo>
                    <a:pt x="13316" y="180"/>
                    <a:pt x="12046" y="0"/>
                    <a:pt x="10777" y="0"/>
                  </a:cubicBezTo>
                  <a:close/>
                  <a:moveTo>
                    <a:pt x="4845" y="4060"/>
                  </a:moveTo>
                  <a:cubicBezTo>
                    <a:pt x="2970" y="4060"/>
                    <a:pt x="1445" y="4331"/>
                    <a:pt x="907" y="4563"/>
                  </a:cubicBezTo>
                  <a:cubicBezTo>
                    <a:pt x="-23" y="4963"/>
                    <a:pt x="-21" y="5438"/>
                    <a:pt x="8" y="5606"/>
                  </a:cubicBezTo>
                  <a:lnTo>
                    <a:pt x="8" y="12393"/>
                  </a:lnTo>
                  <a:cubicBezTo>
                    <a:pt x="8" y="12733"/>
                    <a:pt x="732" y="13004"/>
                    <a:pt x="1648" y="13004"/>
                  </a:cubicBezTo>
                  <a:cubicBezTo>
                    <a:pt x="2563" y="13004"/>
                    <a:pt x="3292" y="12728"/>
                    <a:pt x="3292" y="12393"/>
                  </a:cubicBezTo>
                  <a:lnTo>
                    <a:pt x="3292" y="6777"/>
                  </a:lnTo>
                  <a:lnTo>
                    <a:pt x="4791" y="6777"/>
                  </a:lnTo>
                  <a:lnTo>
                    <a:pt x="4791" y="12641"/>
                  </a:lnTo>
                  <a:lnTo>
                    <a:pt x="4804" y="12641"/>
                  </a:lnTo>
                  <a:lnTo>
                    <a:pt x="4804" y="20628"/>
                  </a:lnTo>
                  <a:cubicBezTo>
                    <a:pt x="4804" y="21163"/>
                    <a:pt x="5982" y="21600"/>
                    <a:pt x="7421" y="21600"/>
                  </a:cubicBezTo>
                  <a:cubicBezTo>
                    <a:pt x="8860" y="21600"/>
                    <a:pt x="10037" y="21163"/>
                    <a:pt x="10037" y="20628"/>
                  </a:cubicBezTo>
                  <a:lnTo>
                    <a:pt x="10037" y="12641"/>
                  </a:lnTo>
                  <a:lnTo>
                    <a:pt x="10777" y="12641"/>
                  </a:lnTo>
                  <a:lnTo>
                    <a:pt x="11504" y="12641"/>
                  </a:lnTo>
                  <a:lnTo>
                    <a:pt x="11504" y="20628"/>
                  </a:lnTo>
                  <a:cubicBezTo>
                    <a:pt x="11504" y="21163"/>
                    <a:pt x="12682" y="21600"/>
                    <a:pt x="14121" y="21600"/>
                  </a:cubicBezTo>
                  <a:cubicBezTo>
                    <a:pt x="15559" y="21600"/>
                    <a:pt x="16737" y="21163"/>
                    <a:pt x="16737" y="20628"/>
                  </a:cubicBezTo>
                  <a:lnTo>
                    <a:pt x="16737" y="12636"/>
                  </a:lnTo>
                  <a:lnTo>
                    <a:pt x="16750" y="12636"/>
                  </a:lnTo>
                  <a:lnTo>
                    <a:pt x="16750" y="6772"/>
                  </a:lnTo>
                  <a:lnTo>
                    <a:pt x="18249" y="6772"/>
                  </a:lnTo>
                  <a:lnTo>
                    <a:pt x="18249" y="12388"/>
                  </a:lnTo>
                  <a:cubicBezTo>
                    <a:pt x="18249" y="12728"/>
                    <a:pt x="18973" y="12997"/>
                    <a:pt x="19889" y="12997"/>
                  </a:cubicBezTo>
                  <a:cubicBezTo>
                    <a:pt x="20805" y="12997"/>
                    <a:pt x="21533" y="12723"/>
                    <a:pt x="21533" y="12388"/>
                  </a:cubicBezTo>
                  <a:lnTo>
                    <a:pt x="21533" y="5606"/>
                  </a:lnTo>
                  <a:cubicBezTo>
                    <a:pt x="21577" y="5438"/>
                    <a:pt x="21564" y="4957"/>
                    <a:pt x="20634" y="4563"/>
                  </a:cubicBezTo>
                  <a:cubicBezTo>
                    <a:pt x="20096" y="4336"/>
                    <a:pt x="18566" y="4060"/>
                    <a:pt x="16691" y="4060"/>
                  </a:cubicBezTo>
                  <a:lnTo>
                    <a:pt x="10777" y="4060"/>
                  </a:lnTo>
                  <a:lnTo>
                    <a:pt x="4845" y="406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BEDF55"/>
                </a:gs>
                <a:gs pos="100000">
                  <a:srgbClr val="A1C51F"/>
                </a:gs>
              </a:gsLst>
              <a:lin ang="5400000" scaled="0"/>
            </a:gradFill>
            <a:ln w="3175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>
                <a:buClrTx/>
                <a:defRPr spc="36" sz="1800">
                  <a:solidFill>
                    <a:srgbClr val="FFFFFF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  <p:sp>
          <p:nvSpPr>
            <p:cNvPr id="445" name="60"/>
            <p:cNvSpPr txBox="1"/>
            <p:nvPr/>
          </p:nvSpPr>
          <p:spPr>
            <a:xfrm>
              <a:off x="133430" y="0"/>
              <a:ext cx="300331" cy="314961"/>
            </a:xfrm>
            <a:prstGeom prst="rect">
              <a:avLst/>
            </a:prstGeom>
            <a:noFill/>
            <a:ln w="3175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20320" tIns="20320" rIns="20320" bIns="20320" numCol="1" anchor="ctr">
              <a:spAutoFit/>
            </a:bodyPr>
            <a:lstStyle/>
            <a:p>
              <a:pPr/>
              <a:r>
                <a:t>60</a:t>
              </a:r>
            </a:p>
          </p:txBody>
        </p:sp>
      </p:grpSp>
      <p:grpSp>
        <p:nvGrpSpPr>
          <p:cNvPr id="449" name="成组"/>
          <p:cNvGrpSpPr/>
          <p:nvPr/>
        </p:nvGrpSpPr>
        <p:grpSpPr>
          <a:xfrm>
            <a:off x="7829101" y="4311057"/>
            <a:ext cx="692274" cy="2042347"/>
            <a:chOff x="0" y="0"/>
            <a:chExt cx="692273" cy="2042346"/>
          </a:xfrm>
        </p:grpSpPr>
        <p:sp>
          <p:nvSpPr>
            <p:cNvPr id="447" name="女"/>
            <p:cNvSpPr/>
            <p:nvPr/>
          </p:nvSpPr>
          <p:spPr>
            <a:xfrm>
              <a:off x="-1" y="511148"/>
              <a:ext cx="692275" cy="1531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7" h="21600" fill="norm" stroke="1" extrusionOk="0">
                  <a:moveTo>
                    <a:pt x="10652" y="0"/>
                  </a:moveTo>
                  <a:cubicBezTo>
                    <a:pt x="9610" y="0"/>
                    <a:pt x="8570" y="182"/>
                    <a:pt x="7774" y="547"/>
                  </a:cubicBezTo>
                  <a:cubicBezTo>
                    <a:pt x="6184" y="1276"/>
                    <a:pt x="6184" y="2458"/>
                    <a:pt x="7774" y="3188"/>
                  </a:cubicBezTo>
                  <a:cubicBezTo>
                    <a:pt x="9365" y="3917"/>
                    <a:pt x="11943" y="3917"/>
                    <a:pt x="13534" y="3188"/>
                  </a:cubicBezTo>
                  <a:cubicBezTo>
                    <a:pt x="15124" y="2458"/>
                    <a:pt x="15124" y="1276"/>
                    <a:pt x="13534" y="547"/>
                  </a:cubicBezTo>
                  <a:cubicBezTo>
                    <a:pt x="12738" y="182"/>
                    <a:pt x="11695" y="0"/>
                    <a:pt x="10652" y="0"/>
                  </a:cubicBezTo>
                  <a:close/>
                  <a:moveTo>
                    <a:pt x="7859" y="4109"/>
                  </a:moveTo>
                  <a:cubicBezTo>
                    <a:pt x="5671" y="4109"/>
                    <a:pt x="4499" y="4934"/>
                    <a:pt x="4153" y="5420"/>
                  </a:cubicBezTo>
                  <a:lnTo>
                    <a:pt x="50" y="11877"/>
                  </a:lnTo>
                  <a:cubicBezTo>
                    <a:pt x="-150" y="12205"/>
                    <a:pt x="268" y="12546"/>
                    <a:pt x="985" y="12638"/>
                  </a:cubicBezTo>
                  <a:cubicBezTo>
                    <a:pt x="1106" y="12653"/>
                    <a:pt x="1229" y="12661"/>
                    <a:pt x="1349" y="12661"/>
                  </a:cubicBezTo>
                  <a:cubicBezTo>
                    <a:pt x="1938" y="12661"/>
                    <a:pt x="2478" y="12482"/>
                    <a:pt x="2644" y="12209"/>
                  </a:cubicBezTo>
                  <a:lnTo>
                    <a:pt x="6269" y="6537"/>
                  </a:lnTo>
                  <a:lnTo>
                    <a:pt x="6994" y="6537"/>
                  </a:lnTo>
                  <a:cubicBezTo>
                    <a:pt x="6989" y="6544"/>
                    <a:pt x="6983" y="6551"/>
                    <a:pt x="6979" y="6558"/>
                  </a:cubicBezTo>
                  <a:lnTo>
                    <a:pt x="2405" y="14438"/>
                  </a:lnTo>
                  <a:cubicBezTo>
                    <a:pt x="2329" y="14570"/>
                    <a:pt x="2507" y="14676"/>
                    <a:pt x="2803" y="14676"/>
                  </a:cubicBezTo>
                  <a:lnTo>
                    <a:pt x="6067" y="14676"/>
                  </a:lnTo>
                  <a:lnTo>
                    <a:pt x="6067" y="20674"/>
                  </a:lnTo>
                  <a:cubicBezTo>
                    <a:pt x="6067" y="21185"/>
                    <a:pt x="6972" y="21600"/>
                    <a:pt x="8087" y="21600"/>
                  </a:cubicBezTo>
                  <a:cubicBezTo>
                    <a:pt x="9203" y="21600"/>
                    <a:pt x="10104" y="21185"/>
                    <a:pt x="10104" y="20674"/>
                  </a:cubicBezTo>
                  <a:lnTo>
                    <a:pt x="10104" y="14676"/>
                  </a:lnTo>
                  <a:cubicBezTo>
                    <a:pt x="10326" y="14676"/>
                    <a:pt x="10531" y="14676"/>
                    <a:pt x="10608" y="14676"/>
                  </a:cubicBezTo>
                  <a:cubicBezTo>
                    <a:pt x="10695" y="14676"/>
                    <a:pt x="10945" y="14676"/>
                    <a:pt x="11201" y="14676"/>
                  </a:cubicBezTo>
                  <a:lnTo>
                    <a:pt x="11201" y="20674"/>
                  </a:lnTo>
                  <a:cubicBezTo>
                    <a:pt x="11201" y="21185"/>
                    <a:pt x="12105" y="21600"/>
                    <a:pt x="13221" y="21600"/>
                  </a:cubicBezTo>
                  <a:cubicBezTo>
                    <a:pt x="14337" y="21600"/>
                    <a:pt x="15238" y="21185"/>
                    <a:pt x="15238" y="20674"/>
                  </a:cubicBezTo>
                  <a:lnTo>
                    <a:pt x="15238" y="14676"/>
                  </a:lnTo>
                  <a:lnTo>
                    <a:pt x="18410" y="14676"/>
                  </a:lnTo>
                  <a:cubicBezTo>
                    <a:pt x="18706" y="14676"/>
                    <a:pt x="18887" y="14570"/>
                    <a:pt x="18811" y="14438"/>
                  </a:cubicBezTo>
                  <a:lnTo>
                    <a:pt x="14237" y="6558"/>
                  </a:lnTo>
                  <a:cubicBezTo>
                    <a:pt x="14233" y="6551"/>
                    <a:pt x="14227" y="6544"/>
                    <a:pt x="14222" y="6537"/>
                  </a:cubicBezTo>
                  <a:lnTo>
                    <a:pt x="14932" y="6537"/>
                  </a:lnTo>
                  <a:lnTo>
                    <a:pt x="18656" y="12192"/>
                  </a:lnTo>
                  <a:cubicBezTo>
                    <a:pt x="18827" y="12463"/>
                    <a:pt x="19364" y="12638"/>
                    <a:pt x="19948" y="12638"/>
                  </a:cubicBezTo>
                  <a:cubicBezTo>
                    <a:pt x="20072" y="12638"/>
                    <a:pt x="20199" y="12631"/>
                    <a:pt x="20324" y="12614"/>
                  </a:cubicBezTo>
                  <a:cubicBezTo>
                    <a:pt x="21038" y="12519"/>
                    <a:pt x="21450" y="12177"/>
                    <a:pt x="21244" y="11850"/>
                  </a:cubicBezTo>
                  <a:lnTo>
                    <a:pt x="17037" y="5432"/>
                  </a:lnTo>
                  <a:lnTo>
                    <a:pt x="17022" y="5407"/>
                  </a:lnTo>
                  <a:cubicBezTo>
                    <a:pt x="16669" y="4924"/>
                    <a:pt x="15494" y="4112"/>
                    <a:pt x="13328" y="4112"/>
                  </a:cubicBezTo>
                  <a:cubicBezTo>
                    <a:pt x="13316" y="4112"/>
                    <a:pt x="13303" y="4112"/>
                    <a:pt x="13291" y="4112"/>
                  </a:cubicBezTo>
                  <a:lnTo>
                    <a:pt x="12768" y="4114"/>
                  </a:lnTo>
                  <a:cubicBezTo>
                    <a:pt x="12732" y="4113"/>
                    <a:pt x="12698" y="4109"/>
                    <a:pt x="12662" y="4109"/>
                  </a:cubicBezTo>
                  <a:lnTo>
                    <a:pt x="7859" y="4109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BEDF55"/>
                </a:gs>
                <a:gs pos="100000">
                  <a:srgbClr val="A1C51F"/>
                </a:gs>
              </a:gsLst>
              <a:lin ang="5400000" scaled="0"/>
            </a:gradFill>
            <a:ln w="3175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>
                <a:buClrTx/>
                <a:defRPr spc="36" sz="1800">
                  <a:solidFill>
                    <a:srgbClr val="FFFFFF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  <p:sp>
          <p:nvSpPr>
            <p:cNvPr id="448" name="75"/>
            <p:cNvSpPr txBox="1"/>
            <p:nvPr/>
          </p:nvSpPr>
          <p:spPr>
            <a:xfrm>
              <a:off x="195971" y="0"/>
              <a:ext cx="300331" cy="314961"/>
            </a:xfrm>
            <a:prstGeom prst="rect">
              <a:avLst/>
            </a:prstGeom>
            <a:noFill/>
            <a:ln w="3175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20320" tIns="20320" rIns="20320" bIns="20320" numCol="1" anchor="ctr">
              <a:spAutoFit/>
            </a:bodyPr>
            <a:lstStyle/>
            <a:p>
              <a:pPr/>
              <a:r>
                <a:t>75</a:t>
              </a:r>
            </a:p>
          </p:txBody>
        </p:sp>
      </p:grpSp>
      <p:grpSp>
        <p:nvGrpSpPr>
          <p:cNvPr id="452" name="成组"/>
          <p:cNvGrpSpPr/>
          <p:nvPr/>
        </p:nvGrpSpPr>
        <p:grpSpPr>
          <a:xfrm>
            <a:off x="8975664" y="4311057"/>
            <a:ext cx="692274" cy="2042715"/>
            <a:chOff x="0" y="0"/>
            <a:chExt cx="692273" cy="2042714"/>
          </a:xfrm>
        </p:grpSpPr>
        <p:sp>
          <p:nvSpPr>
            <p:cNvPr id="450" name="女"/>
            <p:cNvSpPr/>
            <p:nvPr/>
          </p:nvSpPr>
          <p:spPr>
            <a:xfrm>
              <a:off x="-1" y="511516"/>
              <a:ext cx="692275" cy="15311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7" h="21600" fill="norm" stroke="1" extrusionOk="0">
                  <a:moveTo>
                    <a:pt x="10652" y="0"/>
                  </a:moveTo>
                  <a:cubicBezTo>
                    <a:pt x="9610" y="0"/>
                    <a:pt x="8570" y="182"/>
                    <a:pt x="7774" y="547"/>
                  </a:cubicBezTo>
                  <a:cubicBezTo>
                    <a:pt x="6184" y="1276"/>
                    <a:pt x="6184" y="2458"/>
                    <a:pt x="7774" y="3188"/>
                  </a:cubicBezTo>
                  <a:cubicBezTo>
                    <a:pt x="9365" y="3917"/>
                    <a:pt x="11943" y="3917"/>
                    <a:pt x="13534" y="3188"/>
                  </a:cubicBezTo>
                  <a:cubicBezTo>
                    <a:pt x="15124" y="2458"/>
                    <a:pt x="15124" y="1276"/>
                    <a:pt x="13534" y="547"/>
                  </a:cubicBezTo>
                  <a:cubicBezTo>
                    <a:pt x="12738" y="182"/>
                    <a:pt x="11695" y="0"/>
                    <a:pt x="10652" y="0"/>
                  </a:cubicBezTo>
                  <a:close/>
                  <a:moveTo>
                    <a:pt x="7859" y="4109"/>
                  </a:moveTo>
                  <a:cubicBezTo>
                    <a:pt x="5671" y="4109"/>
                    <a:pt x="4499" y="4934"/>
                    <a:pt x="4153" y="5420"/>
                  </a:cubicBezTo>
                  <a:lnTo>
                    <a:pt x="50" y="11877"/>
                  </a:lnTo>
                  <a:cubicBezTo>
                    <a:pt x="-150" y="12205"/>
                    <a:pt x="268" y="12546"/>
                    <a:pt x="985" y="12638"/>
                  </a:cubicBezTo>
                  <a:cubicBezTo>
                    <a:pt x="1106" y="12653"/>
                    <a:pt x="1229" y="12661"/>
                    <a:pt x="1349" y="12661"/>
                  </a:cubicBezTo>
                  <a:cubicBezTo>
                    <a:pt x="1938" y="12661"/>
                    <a:pt x="2478" y="12482"/>
                    <a:pt x="2644" y="12209"/>
                  </a:cubicBezTo>
                  <a:lnTo>
                    <a:pt x="6269" y="6537"/>
                  </a:lnTo>
                  <a:lnTo>
                    <a:pt x="6994" y="6537"/>
                  </a:lnTo>
                  <a:cubicBezTo>
                    <a:pt x="6989" y="6544"/>
                    <a:pt x="6983" y="6551"/>
                    <a:pt x="6979" y="6558"/>
                  </a:cubicBezTo>
                  <a:lnTo>
                    <a:pt x="2405" y="14438"/>
                  </a:lnTo>
                  <a:cubicBezTo>
                    <a:pt x="2329" y="14570"/>
                    <a:pt x="2507" y="14676"/>
                    <a:pt x="2803" y="14676"/>
                  </a:cubicBezTo>
                  <a:lnTo>
                    <a:pt x="6067" y="14676"/>
                  </a:lnTo>
                  <a:lnTo>
                    <a:pt x="6067" y="20674"/>
                  </a:lnTo>
                  <a:cubicBezTo>
                    <a:pt x="6067" y="21185"/>
                    <a:pt x="6972" y="21600"/>
                    <a:pt x="8087" y="21600"/>
                  </a:cubicBezTo>
                  <a:cubicBezTo>
                    <a:pt x="9203" y="21600"/>
                    <a:pt x="10104" y="21185"/>
                    <a:pt x="10104" y="20674"/>
                  </a:cubicBezTo>
                  <a:lnTo>
                    <a:pt x="10104" y="14676"/>
                  </a:lnTo>
                  <a:cubicBezTo>
                    <a:pt x="10326" y="14676"/>
                    <a:pt x="10531" y="14676"/>
                    <a:pt x="10608" y="14676"/>
                  </a:cubicBezTo>
                  <a:cubicBezTo>
                    <a:pt x="10695" y="14676"/>
                    <a:pt x="10945" y="14676"/>
                    <a:pt x="11201" y="14676"/>
                  </a:cubicBezTo>
                  <a:lnTo>
                    <a:pt x="11201" y="20674"/>
                  </a:lnTo>
                  <a:cubicBezTo>
                    <a:pt x="11201" y="21185"/>
                    <a:pt x="12105" y="21600"/>
                    <a:pt x="13221" y="21600"/>
                  </a:cubicBezTo>
                  <a:cubicBezTo>
                    <a:pt x="14337" y="21600"/>
                    <a:pt x="15238" y="21185"/>
                    <a:pt x="15238" y="20674"/>
                  </a:cubicBezTo>
                  <a:lnTo>
                    <a:pt x="15238" y="14676"/>
                  </a:lnTo>
                  <a:lnTo>
                    <a:pt x="18410" y="14676"/>
                  </a:lnTo>
                  <a:cubicBezTo>
                    <a:pt x="18706" y="14676"/>
                    <a:pt x="18887" y="14570"/>
                    <a:pt x="18811" y="14438"/>
                  </a:cubicBezTo>
                  <a:lnTo>
                    <a:pt x="14237" y="6558"/>
                  </a:lnTo>
                  <a:cubicBezTo>
                    <a:pt x="14233" y="6551"/>
                    <a:pt x="14227" y="6544"/>
                    <a:pt x="14222" y="6537"/>
                  </a:cubicBezTo>
                  <a:lnTo>
                    <a:pt x="14932" y="6537"/>
                  </a:lnTo>
                  <a:lnTo>
                    <a:pt x="18656" y="12192"/>
                  </a:lnTo>
                  <a:cubicBezTo>
                    <a:pt x="18827" y="12463"/>
                    <a:pt x="19364" y="12638"/>
                    <a:pt x="19948" y="12638"/>
                  </a:cubicBezTo>
                  <a:cubicBezTo>
                    <a:pt x="20072" y="12638"/>
                    <a:pt x="20199" y="12631"/>
                    <a:pt x="20324" y="12614"/>
                  </a:cubicBezTo>
                  <a:cubicBezTo>
                    <a:pt x="21038" y="12519"/>
                    <a:pt x="21450" y="12177"/>
                    <a:pt x="21244" y="11850"/>
                  </a:cubicBezTo>
                  <a:lnTo>
                    <a:pt x="17037" y="5432"/>
                  </a:lnTo>
                  <a:lnTo>
                    <a:pt x="17022" y="5407"/>
                  </a:lnTo>
                  <a:cubicBezTo>
                    <a:pt x="16669" y="4924"/>
                    <a:pt x="15494" y="4112"/>
                    <a:pt x="13328" y="4112"/>
                  </a:cubicBezTo>
                  <a:cubicBezTo>
                    <a:pt x="13316" y="4112"/>
                    <a:pt x="13303" y="4112"/>
                    <a:pt x="13291" y="4112"/>
                  </a:cubicBezTo>
                  <a:lnTo>
                    <a:pt x="12768" y="4114"/>
                  </a:lnTo>
                  <a:cubicBezTo>
                    <a:pt x="12732" y="4113"/>
                    <a:pt x="12698" y="4109"/>
                    <a:pt x="12662" y="4109"/>
                  </a:cubicBezTo>
                  <a:lnTo>
                    <a:pt x="7859" y="4109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BEDF55"/>
                </a:gs>
                <a:gs pos="100000">
                  <a:srgbClr val="A1C51F"/>
                </a:gs>
              </a:gsLst>
              <a:lin ang="5400000" scaled="0"/>
            </a:gradFill>
            <a:ln w="3175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>
                <a:buClrTx/>
                <a:defRPr spc="36" sz="1800">
                  <a:solidFill>
                    <a:srgbClr val="FFFFFF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  <p:sp>
          <p:nvSpPr>
            <p:cNvPr id="451" name="60"/>
            <p:cNvSpPr txBox="1"/>
            <p:nvPr/>
          </p:nvSpPr>
          <p:spPr>
            <a:xfrm>
              <a:off x="207222" y="0"/>
              <a:ext cx="300331" cy="314961"/>
            </a:xfrm>
            <a:prstGeom prst="rect">
              <a:avLst/>
            </a:prstGeom>
            <a:noFill/>
            <a:ln w="3175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20320" tIns="20320" rIns="20320" bIns="20320" numCol="1" anchor="ctr">
              <a:spAutoFit/>
            </a:bodyPr>
            <a:lstStyle/>
            <a:p>
              <a:pPr/>
              <a:r>
                <a:t>60</a:t>
              </a:r>
            </a:p>
          </p:txBody>
        </p:sp>
      </p:grpSp>
      <p:grpSp>
        <p:nvGrpSpPr>
          <p:cNvPr id="455" name="成组"/>
          <p:cNvGrpSpPr/>
          <p:nvPr/>
        </p:nvGrpSpPr>
        <p:grpSpPr>
          <a:xfrm>
            <a:off x="2163634" y="4311241"/>
            <a:ext cx="567192" cy="2042347"/>
            <a:chOff x="0" y="0"/>
            <a:chExt cx="567190" cy="2042346"/>
          </a:xfrm>
        </p:grpSpPr>
        <p:sp>
          <p:nvSpPr>
            <p:cNvPr id="453" name="男"/>
            <p:cNvSpPr/>
            <p:nvPr/>
          </p:nvSpPr>
          <p:spPr>
            <a:xfrm>
              <a:off x="0" y="511884"/>
              <a:ext cx="567191" cy="1530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1600" fill="norm" stroke="1" extrusionOk="0">
                  <a:moveTo>
                    <a:pt x="10777" y="0"/>
                  </a:moveTo>
                  <a:cubicBezTo>
                    <a:pt x="9509" y="0"/>
                    <a:pt x="8239" y="180"/>
                    <a:pt x="7271" y="540"/>
                  </a:cubicBezTo>
                  <a:cubicBezTo>
                    <a:pt x="5335" y="1259"/>
                    <a:pt x="5335" y="2425"/>
                    <a:pt x="7271" y="3144"/>
                  </a:cubicBezTo>
                  <a:cubicBezTo>
                    <a:pt x="9206" y="3863"/>
                    <a:pt x="12348" y="3863"/>
                    <a:pt x="14284" y="3144"/>
                  </a:cubicBezTo>
                  <a:cubicBezTo>
                    <a:pt x="16220" y="2425"/>
                    <a:pt x="16220" y="1259"/>
                    <a:pt x="14284" y="540"/>
                  </a:cubicBezTo>
                  <a:cubicBezTo>
                    <a:pt x="13316" y="180"/>
                    <a:pt x="12046" y="0"/>
                    <a:pt x="10777" y="0"/>
                  </a:cubicBezTo>
                  <a:close/>
                  <a:moveTo>
                    <a:pt x="4845" y="4060"/>
                  </a:moveTo>
                  <a:cubicBezTo>
                    <a:pt x="2970" y="4060"/>
                    <a:pt x="1445" y="4331"/>
                    <a:pt x="907" y="4563"/>
                  </a:cubicBezTo>
                  <a:cubicBezTo>
                    <a:pt x="-23" y="4963"/>
                    <a:pt x="-21" y="5438"/>
                    <a:pt x="8" y="5606"/>
                  </a:cubicBezTo>
                  <a:lnTo>
                    <a:pt x="8" y="12393"/>
                  </a:lnTo>
                  <a:cubicBezTo>
                    <a:pt x="8" y="12733"/>
                    <a:pt x="732" y="13004"/>
                    <a:pt x="1648" y="13004"/>
                  </a:cubicBezTo>
                  <a:cubicBezTo>
                    <a:pt x="2563" y="13004"/>
                    <a:pt x="3292" y="12728"/>
                    <a:pt x="3292" y="12393"/>
                  </a:cubicBezTo>
                  <a:lnTo>
                    <a:pt x="3292" y="6777"/>
                  </a:lnTo>
                  <a:lnTo>
                    <a:pt x="4791" y="6777"/>
                  </a:lnTo>
                  <a:lnTo>
                    <a:pt x="4791" y="12641"/>
                  </a:lnTo>
                  <a:lnTo>
                    <a:pt x="4804" y="12641"/>
                  </a:lnTo>
                  <a:lnTo>
                    <a:pt x="4804" y="20628"/>
                  </a:lnTo>
                  <a:cubicBezTo>
                    <a:pt x="4804" y="21163"/>
                    <a:pt x="5982" y="21600"/>
                    <a:pt x="7421" y="21600"/>
                  </a:cubicBezTo>
                  <a:cubicBezTo>
                    <a:pt x="8860" y="21600"/>
                    <a:pt x="10037" y="21163"/>
                    <a:pt x="10037" y="20628"/>
                  </a:cubicBezTo>
                  <a:lnTo>
                    <a:pt x="10037" y="12641"/>
                  </a:lnTo>
                  <a:lnTo>
                    <a:pt x="10777" y="12641"/>
                  </a:lnTo>
                  <a:lnTo>
                    <a:pt x="11504" y="12641"/>
                  </a:lnTo>
                  <a:lnTo>
                    <a:pt x="11504" y="20628"/>
                  </a:lnTo>
                  <a:cubicBezTo>
                    <a:pt x="11504" y="21163"/>
                    <a:pt x="12682" y="21600"/>
                    <a:pt x="14121" y="21600"/>
                  </a:cubicBezTo>
                  <a:cubicBezTo>
                    <a:pt x="15559" y="21600"/>
                    <a:pt x="16737" y="21163"/>
                    <a:pt x="16737" y="20628"/>
                  </a:cubicBezTo>
                  <a:lnTo>
                    <a:pt x="16737" y="12636"/>
                  </a:lnTo>
                  <a:lnTo>
                    <a:pt x="16750" y="12636"/>
                  </a:lnTo>
                  <a:lnTo>
                    <a:pt x="16750" y="6772"/>
                  </a:lnTo>
                  <a:lnTo>
                    <a:pt x="18249" y="6772"/>
                  </a:lnTo>
                  <a:lnTo>
                    <a:pt x="18249" y="12388"/>
                  </a:lnTo>
                  <a:cubicBezTo>
                    <a:pt x="18249" y="12728"/>
                    <a:pt x="18973" y="12997"/>
                    <a:pt x="19889" y="12997"/>
                  </a:cubicBezTo>
                  <a:cubicBezTo>
                    <a:pt x="20805" y="12997"/>
                    <a:pt x="21533" y="12723"/>
                    <a:pt x="21533" y="12388"/>
                  </a:cubicBezTo>
                  <a:lnTo>
                    <a:pt x="21533" y="5606"/>
                  </a:lnTo>
                  <a:cubicBezTo>
                    <a:pt x="21577" y="5438"/>
                    <a:pt x="21564" y="4957"/>
                    <a:pt x="20634" y="4563"/>
                  </a:cubicBezTo>
                  <a:cubicBezTo>
                    <a:pt x="20096" y="4336"/>
                    <a:pt x="18566" y="4060"/>
                    <a:pt x="16691" y="4060"/>
                  </a:cubicBezTo>
                  <a:lnTo>
                    <a:pt x="10777" y="4060"/>
                  </a:lnTo>
                  <a:lnTo>
                    <a:pt x="4845" y="406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BEDF55"/>
                </a:gs>
                <a:gs pos="100000">
                  <a:srgbClr val="A1C51F"/>
                </a:gs>
              </a:gsLst>
              <a:lin ang="5400000" scaled="0"/>
            </a:gradFill>
            <a:ln w="3175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>
                <a:buClrTx/>
                <a:defRPr spc="36" sz="1800">
                  <a:solidFill>
                    <a:srgbClr val="FFFFFF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  <p:sp>
          <p:nvSpPr>
            <p:cNvPr id="454" name="90"/>
            <p:cNvSpPr txBox="1"/>
            <p:nvPr/>
          </p:nvSpPr>
          <p:spPr>
            <a:xfrm>
              <a:off x="133430" y="0"/>
              <a:ext cx="300331" cy="314961"/>
            </a:xfrm>
            <a:prstGeom prst="rect">
              <a:avLst/>
            </a:prstGeom>
            <a:noFill/>
            <a:ln w="3175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20320" tIns="20320" rIns="20320" bIns="20320" numCol="1" anchor="ctr">
              <a:spAutoFit/>
            </a:bodyPr>
            <a:lstStyle/>
            <a:p>
              <a:pPr/>
              <a:r>
                <a:t>90</a:t>
              </a:r>
            </a:p>
          </p:txBody>
        </p:sp>
      </p:grpSp>
      <p:grpSp>
        <p:nvGrpSpPr>
          <p:cNvPr id="458" name="成组"/>
          <p:cNvGrpSpPr/>
          <p:nvPr/>
        </p:nvGrpSpPr>
        <p:grpSpPr>
          <a:xfrm>
            <a:off x="4423086" y="4311057"/>
            <a:ext cx="567192" cy="2042347"/>
            <a:chOff x="0" y="0"/>
            <a:chExt cx="567190" cy="2042346"/>
          </a:xfrm>
        </p:grpSpPr>
        <p:sp>
          <p:nvSpPr>
            <p:cNvPr id="456" name="男"/>
            <p:cNvSpPr/>
            <p:nvPr/>
          </p:nvSpPr>
          <p:spPr>
            <a:xfrm>
              <a:off x="0" y="511884"/>
              <a:ext cx="567191" cy="1530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1600" fill="norm" stroke="1" extrusionOk="0">
                  <a:moveTo>
                    <a:pt x="10777" y="0"/>
                  </a:moveTo>
                  <a:cubicBezTo>
                    <a:pt x="9509" y="0"/>
                    <a:pt x="8239" y="180"/>
                    <a:pt x="7271" y="540"/>
                  </a:cubicBezTo>
                  <a:cubicBezTo>
                    <a:pt x="5335" y="1259"/>
                    <a:pt x="5335" y="2425"/>
                    <a:pt x="7271" y="3144"/>
                  </a:cubicBezTo>
                  <a:cubicBezTo>
                    <a:pt x="9206" y="3863"/>
                    <a:pt x="12348" y="3863"/>
                    <a:pt x="14284" y="3144"/>
                  </a:cubicBezTo>
                  <a:cubicBezTo>
                    <a:pt x="16220" y="2425"/>
                    <a:pt x="16220" y="1259"/>
                    <a:pt x="14284" y="540"/>
                  </a:cubicBezTo>
                  <a:cubicBezTo>
                    <a:pt x="13316" y="180"/>
                    <a:pt x="12046" y="0"/>
                    <a:pt x="10777" y="0"/>
                  </a:cubicBezTo>
                  <a:close/>
                  <a:moveTo>
                    <a:pt x="4845" y="4060"/>
                  </a:moveTo>
                  <a:cubicBezTo>
                    <a:pt x="2970" y="4060"/>
                    <a:pt x="1445" y="4331"/>
                    <a:pt x="907" y="4563"/>
                  </a:cubicBezTo>
                  <a:cubicBezTo>
                    <a:pt x="-23" y="4963"/>
                    <a:pt x="-21" y="5438"/>
                    <a:pt x="8" y="5606"/>
                  </a:cubicBezTo>
                  <a:lnTo>
                    <a:pt x="8" y="12393"/>
                  </a:lnTo>
                  <a:cubicBezTo>
                    <a:pt x="8" y="12733"/>
                    <a:pt x="732" y="13004"/>
                    <a:pt x="1648" y="13004"/>
                  </a:cubicBezTo>
                  <a:cubicBezTo>
                    <a:pt x="2563" y="13004"/>
                    <a:pt x="3292" y="12728"/>
                    <a:pt x="3292" y="12393"/>
                  </a:cubicBezTo>
                  <a:lnTo>
                    <a:pt x="3292" y="6777"/>
                  </a:lnTo>
                  <a:lnTo>
                    <a:pt x="4791" y="6777"/>
                  </a:lnTo>
                  <a:lnTo>
                    <a:pt x="4791" y="12641"/>
                  </a:lnTo>
                  <a:lnTo>
                    <a:pt x="4804" y="12641"/>
                  </a:lnTo>
                  <a:lnTo>
                    <a:pt x="4804" y="20628"/>
                  </a:lnTo>
                  <a:cubicBezTo>
                    <a:pt x="4804" y="21163"/>
                    <a:pt x="5982" y="21600"/>
                    <a:pt x="7421" y="21600"/>
                  </a:cubicBezTo>
                  <a:cubicBezTo>
                    <a:pt x="8860" y="21600"/>
                    <a:pt x="10037" y="21163"/>
                    <a:pt x="10037" y="20628"/>
                  </a:cubicBezTo>
                  <a:lnTo>
                    <a:pt x="10037" y="12641"/>
                  </a:lnTo>
                  <a:lnTo>
                    <a:pt x="10777" y="12641"/>
                  </a:lnTo>
                  <a:lnTo>
                    <a:pt x="11504" y="12641"/>
                  </a:lnTo>
                  <a:lnTo>
                    <a:pt x="11504" y="20628"/>
                  </a:lnTo>
                  <a:cubicBezTo>
                    <a:pt x="11504" y="21163"/>
                    <a:pt x="12682" y="21600"/>
                    <a:pt x="14121" y="21600"/>
                  </a:cubicBezTo>
                  <a:cubicBezTo>
                    <a:pt x="15559" y="21600"/>
                    <a:pt x="16737" y="21163"/>
                    <a:pt x="16737" y="20628"/>
                  </a:cubicBezTo>
                  <a:lnTo>
                    <a:pt x="16737" y="12636"/>
                  </a:lnTo>
                  <a:lnTo>
                    <a:pt x="16750" y="12636"/>
                  </a:lnTo>
                  <a:lnTo>
                    <a:pt x="16750" y="6772"/>
                  </a:lnTo>
                  <a:lnTo>
                    <a:pt x="18249" y="6772"/>
                  </a:lnTo>
                  <a:lnTo>
                    <a:pt x="18249" y="12388"/>
                  </a:lnTo>
                  <a:cubicBezTo>
                    <a:pt x="18249" y="12728"/>
                    <a:pt x="18973" y="12997"/>
                    <a:pt x="19889" y="12997"/>
                  </a:cubicBezTo>
                  <a:cubicBezTo>
                    <a:pt x="20805" y="12997"/>
                    <a:pt x="21533" y="12723"/>
                    <a:pt x="21533" y="12388"/>
                  </a:cubicBezTo>
                  <a:lnTo>
                    <a:pt x="21533" y="5606"/>
                  </a:lnTo>
                  <a:cubicBezTo>
                    <a:pt x="21577" y="5438"/>
                    <a:pt x="21564" y="4957"/>
                    <a:pt x="20634" y="4563"/>
                  </a:cubicBezTo>
                  <a:cubicBezTo>
                    <a:pt x="20096" y="4336"/>
                    <a:pt x="18566" y="4060"/>
                    <a:pt x="16691" y="4060"/>
                  </a:cubicBezTo>
                  <a:lnTo>
                    <a:pt x="10777" y="4060"/>
                  </a:lnTo>
                  <a:lnTo>
                    <a:pt x="4845" y="406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BEDF55"/>
                </a:gs>
                <a:gs pos="100000">
                  <a:srgbClr val="A1C51F"/>
                </a:gs>
              </a:gsLst>
              <a:lin ang="5400000" scaled="0"/>
            </a:gradFill>
            <a:ln w="3175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>
                <a:buClrTx/>
                <a:defRPr spc="36" sz="1800">
                  <a:solidFill>
                    <a:srgbClr val="FFFFFF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  <p:sp>
          <p:nvSpPr>
            <p:cNvPr id="457" name="100"/>
            <p:cNvSpPr txBox="1"/>
            <p:nvPr/>
          </p:nvSpPr>
          <p:spPr>
            <a:xfrm>
              <a:off x="71682" y="0"/>
              <a:ext cx="423826" cy="314961"/>
            </a:xfrm>
            <a:prstGeom prst="rect">
              <a:avLst/>
            </a:prstGeom>
            <a:noFill/>
            <a:ln w="3175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20320" tIns="20320" rIns="20320" bIns="20320" numCol="1" anchor="ctr">
              <a:spAutoFit/>
            </a:bodyPr>
            <a:lstStyle/>
            <a:p>
              <a:pPr/>
              <a:r>
                <a:t>100</a:t>
              </a:r>
            </a:p>
          </p:txBody>
        </p:sp>
      </p:grpSp>
      <p:grpSp>
        <p:nvGrpSpPr>
          <p:cNvPr id="461" name="成组"/>
          <p:cNvGrpSpPr/>
          <p:nvPr/>
        </p:nvGrpSpPr>
        <p:grpSpPr>
          <a:xfrm>
            <a:off x="6682537" y="4311057"/>
            <a:ext cx="692275" cy="2042347"/>
            <a:chOff x="0" y="0"/>
            <a:chExt cx="692273" cy="2042346"/>
          </a:xfrm>
        </p:grpSpPr>
        <p:sp>
          <p:nvSpPr>
            <p:cNvPr id="459" name="女"/>
            <p:cNvSpPr/>
            <p:nvPr/>
          </p:nvSpPr>
          <p:spPr>
            <a:xfrm>
              <a:off x="-1" y="511148"/>
              <a:ext cx="692275" cy="1531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7" h="21600" fill="norm" stroke="1" extrusionOk="0">
                  <a:moveTo>
                    <a:pt x="10652" y="0"/>
                  </a:moveTo>
                  <a:cubicBezTo>
                    <a:pt x="9610" y="0"/>
                    <a:pt x="8570" y="182"/>
                    <a:pt x="7774" y="547"/>
                  </a:cubicBezTo>
                  <a:cubicBezTo>
                    <a:pt x="6184" y="1276"/>
                    <a:pt x="6184" y="2458"/>
                    <a:pt x="7774" y="3188"/>
                  </a:cubicBezTo>
                  <a:cubicBezTo>
                    <a:pt x="9365" y="3917"/>
                    <a:pt x="11943" y="3917"/>
                    <a:pt x="13534" y="3188"/>
                  </a:cubicBezTo>
                  <a:cubicBezTo>
                    <a:pt x="15124" y="2458"/>
                    <a:pt x="15124" y="1276"/>
                    <a:pt x="13534" y="547"/>
                  </a:cubicBezTo>
                  <a:cubicBezTo>
                    <a:pt x="12738" y="182"/>
                    <a:pt x="11695" y="0"/>
                    <a:pt x="10652" y="0"/>
                  </a:cubicBezTo>
                  <a:close/>
                  <a:moveTo>
                    <a:pt x="7859" y="4109"/>
                  </a:moveTo>
                  <a:cubicBezTo>
                    <a:pt x="5671" y="4109"/>
                    <a:pt x="4499" y="4934"/>
                    <a:pt x="4153" y="5420"/>
                  </a:cubicBezTo>
                  <a:lnTo>
                    <a:pt x="50" y="11877"/>
                  </a:lnTo>
                  <a:cubicBezTo>
                    <a:pt x="-150" y="12205"/>
                    <a:pt x="268" y="12546"/>
                    <a:pt x="985" y="12638"/>
                  </a:cubicBezTo>
                  <a:cubicBezTo>
                    <a:pt x="1106" y="12653"/>
                    <a:pt x="1229" y="12661"/>
                    <a:pt x="1349" y="12661"/>
                  </a:cubicBezTo>
                  <a:cubicBezTo>
                    <a:pt x="1938" y="12661"/>
                    <a:pt x="2478" y="12482"/>
                    <a:pt x="2644" y="12209"/>
                  </a:cubicBezTo>
                  <a:lnTo>
                    <a:pt x="6269" y="6537"/>
                  </a:lnTo>
                  <a:lnTo>
                    <a:pt x="6994" y="6537"/>
                  </a:lnTo>
                  <a:cubicBezTo>
                    <a:pt x="6989" y="6544"/>
                    <a:pt x="6983" y="6551"/>
                    <a:pt x="6979" y="6558"/>
                  </a:cubicBezTo>
                  <a:lnTo>
                    <a:pt x="2405" y="14438"/>
                  </a:lnTo>
                  <a:cubicBezTo>
                    <a:pt x="2329" y="14570"/>
                    <a:pt x="2507" y="14676"/>
                    <a:pt x="2803" y="14676"/>
                  </a:cubicBezTo>
                  <a:lnTo>
                    <a:pt x="6067" y="14676"/>
                  </a:lnTo>
                  <a:lnTo>
                    <a:pt x="6067" y="20674"/>
                  </a:lnTo>
                  <a:cubicBezTo>
                    <a:pt x="6067" y="21185"/>
                    <a:pt x="6972" y="21600"/>
                    <a:pt x="8087" y="21600"/>
                  </a:cubicBezTo>
                  <a:cubicBezTo>
                    <a:pt x="9203" y="21600"/>
                    <a:pt x="10104" y="21185"/>
                    <a:pt x="10104" y="20674"/>
                  </a:cubicBezTo>
                  <a:lnTo>
                    <a:pt x="10104" y="14676"/>
                  </a:lnTo>
                  <a:cubicBezTo>
                    <a:pt x="10326" y="14676"/>
                    <a:pt x="10531" y="14676"/>
                    <a:pt x="10608" y="14676"/>
                  </a:cubicBezTo>
                  <a:cubicBezTo>
                    <a:pt x="10695" y="14676"/>
                    <a:pt x="10945" y="14676"/>
                    <a:pt x="11201" y="14676"/>
                  </a:cubicBezTo>
                  <a:lnTo>
                    <a:pt x="11201" y="20674"/>
                  </a:lnTo>
                  <a:cubicBezTo>
                    <a:pt x="11201" y="21185"/>
                    <a:pt x="12105" y="21600"/>
                    <a:pt x="13221" y="21600"/>
                  </a:cubicBezTo>
                  <a:cubicBezTo>
                    <a:pt x="14337" y="21600"/>
                    <a:pt x="15238" y="21185"/>
                    <a:pt x="15238" y="20674"/>
                  </a:cubicBezTo>
                  <a:lnTo>
                    <a:pt x="15238" y="14676"/>
                  </a:lnTo>
                  <a:lnTo>
                    <a:pt x="18410" y="14676"/>
                  </a:lnTo>
                  <a:cubicBezTo>
                    <a:pt x="18706" y="14676"/>
                    <a:pt x="18887" y="14570"/>
                    <a:pt x="18811" y="14438"/>
                  </a:cubicBezTo>
                  <a:lnTo>
                    <a:pt x="14237" y="6558"/>
                  </a:lnTo>
                  <a:cubicBezTo>
                    <a:pt x="14233" y="6551"/>
                    <a:pt x="14227" y="6544"/>
                    <a:pt x="14222" y="6537"/>
                  </a:cubicBezTo>
                  <a:lnTo>
                    <a:pt x="14932" y="6537"/>
                  </a:lnTo>
                  <a:lnTo>
                    <a:pt x="18656" y="12192"/>
                  </a:lnTo>
                  <a:cubicBezTo>
                    <a:pt x="18827" y="12463"/>
                    <a:pt x="19364" y="12638"/>
                    <a:pt x="19948" y="12638"/>
                  </a:cubicBezTo>
                  <a:cubicBezTo>
                    <a:pt x="20072" y="12638"/>
                    <a:pt x="20199" y="12631"/>
                    <a:pt x="20324" y="12614"/>
                  </a:cubicBezTo>
                  <a:cubicBezTo>
                    <a:pt x="21038" y="12519"/>
                    <a:pt x="21450" y="12177"/>
                    <a:pt x="21244" y="11850"/>
                  </a:cubicBezTo>
                  <a:lnTo>
                    <a:pt x="17037" y="5432"/>
                  </a:lnTo>
                  <a:lnTo>
                    <a:pt x="17022" y="5407"/>
                  </a:lnTo>
                  <a:cubicBezTo>
                    <a:pt x="16669" y="4924"/>
                    <a:pt x="15494" y="4112"/>
                    <a:pt x="13328" y="4112"/>
                  </a:cubicBezTo>
                  <a:cubicBezTo>
                    <a:pt x="13316" y="4112"/>
                    <a:pt x="13303" y="4112"/>
                    <a:pt x="13291" y="4112"/>
                  </a:cubicBezTo>
                  <a:lnTo>
                    <a:pt x="12768" y="4114"/>
                  </a:lnTo>
                  <a:cubicBezTo>
                    <a:pt x="12732" y="4113"/>
                    <a:pt x="12698" y="4109"/>
                    <a:pt x="12662" y="4109"/>
                  </a:cubicBezTo>
                  <a:lnTo>
                    <a:pt x="7859" y="4109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BEDF55"/>
                </a:gs>
                <a:gs pos="100000">
                  <a:srgbClr val="A1C51F"/>
                </a:gs>
              </a:gsLst>
              <a:lin ang="5400000" scaled="0"/>
            </a:gradFill>
            <a:ln w="3175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>
                <a:buClrTx/>
                <a:defRPr spc="36" sz="1800">
                  <a:solidFill>
                    <a:srgbClr val="FFFFFF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  <p:sp>
          <p:nvSpPr>
            <p:cNvPr id="460" name="85"/>
            <p:cNvSpPr txBox="1"/>
            <p:nvPr/>
          </p:nvSpPr>
          <p:spPr>
            <a:xfrm>
              <a:off x="195972" y="0"/>
              <a:ext cx="300330" cy="314961"/>
            </a:xfrm>
            <a:prstGeom prst="rect">
              <a:avLst/>
            </a:prstGeom>
            <a:noFill/>
            <a:ln w="3175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20320" tIns="20320" rIns="20320" bIns="20320" numCol="1" anchor="ctr">
              <a:spAutoFit/>
            </a:bodyPr>
            <a:lstStyle/>
            <a:p>
              <a:pPr/>
              <a:r>
                <a:t>85</a:t>
              </a:r>
            </a:p>
          </p:txBody>
        </p:sp>
      </p:grpSp>
      <p:grpSp>
        <p:nvGrpSpPr>
          <p:cNvPr id="464" name="成组"/>
          <p:cNvGrpSpPr/>
          <p:nvPr/>
        </p:nvGrpSpPr>
        <p:grpSpPr>
          <a:xfrm>
            <a:off x="10122226" y="4311241"/>
            <a:ext cx="692274" cy="2042347"/>
            <a:chOff x="0" y="0"/>
            <a:chExt cx="692273" cy="2042346"/>
          </a:xfrm>
        </p:grpSpPr>
        <p:sp>
          <p:nvSpPr>
            <p:cNvPr id="462" name="女"/>
            <p:cNvSpPr/>
            <p:nvPr/>
          </p:nvSpPr>
          <p:spPr>
            <a:xfrm>
              <a:off x="-1" y="511148"/>
              <a:ext cx="692275" cy="1531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7" h="21600" fill="norm" stroke="1" extrusionOk="0">
                  <a:moveTo>
                    <a:pt x="10652" y="0"/>
                  </a:moveTo>
                  <a:cubicBezTo>
                    <a:pt x="9610" y="0"/>
                    <a:pt x="8570" y="182"/>
                    <a:pt x="7774" y="547"/>
                  </a:cubicBezTo>
                  <a:cubicBezTo>
                    <a:pt x="6184" y="1276"/>
                    <a:pt x="6184" y="2458"/>
                    <a:pt x="7774" y="3188"/>
                  </a:cubicBezTo>
                  <a:cubicBezTo>
                    <a:pt x="9365" y="3917"/>
                    <a:pt x="11943" y="3917"/>
                    <a:pt x="13534" y="3188"/>
                  </a:cubicBezTo>
                  <a:cubicBezTo>
                    <a:pt x="15124" y="2458"/>
                    <a:pt x="15124" y="1276"/>
                    <a:pt x="13534" y="547"/>
                  </a:cubicBezTo>
                  <a:cubicBezTo>
                    <a:pt x="12738" y="182"/>
                    <a:pt x="11695" y="0"/>
                    <a:pt x="10652" y="0"/>
                  </a:cubicBezTo>
                  <a:close/>
                  <a:moveTo>
                    <a:pt x="7859" y="4109"/>
                  </a:moveTo>
                  <a:cubicBezTo>
                    <a:pt x="5671" y="4109"/>
                    <a:pt x="4499" y="4934"/>
                    <a:pt x="4153" y="5420"/>
                  </a:cubicBezTo>
                  <a:lnTo>
                    <a:pt x="50" y="11877"/>
                  </a:lnTo>
                  <a:cubicBezTo>
                    <a:pt x="-150" y="12205"/>
                    <a:pt x="268" y="12546"/>
                    <a:pt x="985" y="12638"/>
                  </a:cubicBezTo>
                  <a:cubicBezTo>
                    <a:pt x="1106" y="12653"/>
                    <a:pt x="1229" y="12661"/>
                    <a:pt x="1349" y="12661"/>
                  </a:cubicBezTo>
                  <a:cubicBezTo>
                    <a:pt x="1938" y="12661"/>
                    <a:pt x="2478" y="12482"/>
                    <a:pt x="2644" y="12209"/>
                  </a:cubicBezTo>
                  <a:lnTo>
                    <a:pt x="6269" y="6537"/>
                  </a:lnTo>
                  <a:lnTo>
                    <a:pt x="6994" y="6537"/>
                  </a:lnTo>
                  <a:cubicBezTo>
                    <a:pt x="6989" y="6544"/>
                    <a:pt x="6983" y="6551"/>
                    <a:pt x="6979" y="6558"/>
                  </a:cubicBezTo>
                  <a:lnTo>
                    <a:pt x="2405" y="14438"/>
                  </a:lnTo>
                  <a:cubicBezTo>
                    <a:pt x="2329" y="14570"/>
                    <a:pt x="2507" y="14676"/>
                    <a:pt x="2803" y="14676"/>
                  </a:cubicBezTo>
                  <a:lnTo>
                    <a:pt x="6067" y="14676"/>
                  </a:lnTo>
                  <a:lnTo>
                    <a:pt x="6067" y="20674"/>
                  </a:lnTo>
                  <a:cubicBezTo>
                    <a:pt x="6067" y="21185"/>
                    <a:pt x="6972" y="21600"/>
                    <a:pt x="8087" y="21600"/>
                  </a:cubicBezTo>
                  <a:cubicBezTo>
                    <a:pt x="9203" y="21600"/>
                    <a:pt x="10104" y="21185"/>
                    <a:pt x="10104" y="20674"/>
                  </a:cubicBezTo>
                  <a:lnTo>
                    <a:pt x="10104" y="14676"/>
                  </a:lnTo>
                  <a:cubicBezTo>
                    <a:pt x="10326" y="14676"/>
                    <a:pt x="10531" y="14676"/>
                    <a:pt x="10608" y="14676"/>
                  </a:cubicBezTo>
                  <a:cubicBezTo>
                    <a:pt x="10695" y="14676"/>
                    <a:pt x="10945" y="14676"/>
                    <a:pt x="11201" y="14676"/>
                  </a:cubicBezTo>
                  <a:lnTo>
                    <a:pt x="11201" y="20674"/>
                  </a:lnTo>
                  <a:cubicBezTo>
                    <a:pt x="11201" y="21185"/>
                    <a:pt x="12105" y="21600"/>
                    <a:pt x="13221" y="21600"/>
                  </a:cubicBezTo>
                  <a:cubicBezTo>
                    <a:pt x="14337" y="21600"/>
                    <a:pt x="15238" y="21185"/>
                    <a:pt x="15238" y="20674"/>
                  </a:cubicBezTo>
                  <a:lnTo>
                    <a:pt x="15238" y="14676"/>
                  </a:lnTo>
                  <a:lnTo>
                    <a:pt x="18410" y="14676"/>
                  </a:lnTo>
                  <a:cubicBezTo>
                    <a:pt x="18706" y="14676"/>
                    <a:pt x="18887" y="14570"/>
                    <a:pt x="18811" y="14438"/>
                  </a:cubicBezTo>
                  <a:lnTo>
                    <a:pt x="14237" y="6558"/>
                  </a:lnTo>
                  <a:cubicBezTo>
                    <a:pt x="14233" y="6551"/>
                    <a:pt x="14227" y="6544"/>
                    <a:pt x="14222" y="6537"/>
                  </a:cubicBezTo>
                  <a:lnTo>
                    <a:pt x="14932" y="6537"/>
                  </a:lnTo>
                  <a:lnTo>
                    <a:pt x="18656" y="12192"/>
                  </a:lnTo>
                  <a:cubicBezTo>
                    <a:pt x="18827" y="12463"/>
                    <a:pt x="19364" y="12638"/>
                    <a:pt x="19948" y="12638"/>
                  </a:cubicBezTo>
                  <a:cubicBezTo>
                    <a:pt x="20072" y="12638"/>
                    <a:pt x="20199" y="12631"/>
                    <a:pt x="20324" y="12614"/>
                  </a:cubicBezTo>
                  <a:cubicBezTo>
                    <a:pt x="21038" y="12519"/>
                    <a:pt x="21450" y="12177"/>
                    <a:pt x="21244" y="11850"/>
                  </a:cubicBezTo>
                  <a:lnTo>
                    <a:pt x="17037" y="5432"/>
                  </a:lnTo>
                  <a:lnTo>
                    <a:pt x="17022" y="5407"/>
                  </a:lnTo>
                  <a:cubicBezTo>
                    <a:pt x="16669" y="4924"/>
                    <a:pt x="15494" y="4112"/>
                    <a:pt x="13328" y="4112"/>
                  </a:cubicBezTo>
                  <a:cubicBezTo>
                    <a:pt x="13316" y="4112"/>
                    <a:pt x="13303" y="4112"/>
                    <a:pt x="13291" y="4112"/>
                  </a:cubicBezTo>
                  <a:lnTo>
                    <a:pt x="12768" y="4114"/>
                  </a:lnTo>
                  <a:cubicBezTo>
                    <a:pt x="12732" y="4113"/>
                    <a:pt x="12698" y="4109"/>
                    <a:pt x="12662" y="4109"/>
                  </a:cubicBezTo>
                  <a:lnTo>
                    <a:pt x="7859" y="4109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BEDF55"/>
                </a:gs>
                <a:gs pos="100000">
                  <a:srgbClr val="A1C51F"/>
                </a:gs>
              </a:gsLst>
              <a:lin ang="5400000" scaled="0"/>
            </a:gradFill>
            <a:ln w="3175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>
                <a:buClrTx/>
                <a:defRPr spc="36" sz="1800">
                  <a:solidFill>
                    <a:srgbClr val="FFFFFF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  <p:sp>
          <p:nvSpPr>
            <p:cNvPr id="463" name="95"/>
            <p:cNvSpPr txBox="1"/>
            <p:nvPr/>
          </p:nvSpPr>
          <p:spPr>
            <a:xfrm>
              <a:off x="214297" y="0"/>
              <a:ext cx="300331" cy="314961"/>
            </a:xfrm>
            <a:prstGeom prst="rect">
              <a:avLst/>
            </a:prstGeom>
            <a:noFill/>
            <a:ln w="3175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20320" tIns="20320" rIns="20320" bIns="20320" numCol="1" anchor="ctr">
              <a:spAutoFit/>
            </a:bodyPr>
            <a:lstStyle/>
            <a:p>
              <a:pPr/>
              <a:r>
                <a:t>95</a:t>
              </a:r>
            </a:p>
          </p:txBody>
        </p:sp>
      </p:grpSp>
      <p:grpSp>
        <p:nvGrpSpPr>
          <p:cNvPr id="467" name="成组"/>
          <p:cNvGrpSpPr/>
          <p:nvPr/>
        </p:nvGrpSpPr>
        <p:grpSpPr>
          <a:xfrm>
            <a:off x="11268788" y="4311057"/>
            <a:ext cx="692274" cy="2042347"/>
            <a:chOff x="0" y="0"/>
            <a:chExt cx="692273" cy="2042346"/>
          </a:xfrm>
        </p:grpSpPr>
        <p:sp>
          <p:nvSpPr>
            <p:cNvPr id="465" name="女"/>
            <p:cNvSpPr/>
            <p:nvPr/>
          </p:nvSpPr>
          <p:spPr>
            <a:xfrm>
              <a:off x="-1" y="511148"/>
              <a:ext cx="692275" cy="1531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7" h="21600" fill="norm" stroke="1" extrusionOk="0">
                  <a:moveTo>
                    <a:pt x="10652" y="0"/>
                  </a:moveTo>
                  <a:cubicBezTo>
                    <a:pt x="9610" y="0"/>
                    <a:pt x="8570" y="182"/>
                    <a:pt x="7774" y="547"/>
                  </a:cubicBezTo>
                  <a:cubicBezTo>
                    <a:pt x="6184" y="1276"/>
                    <a:pt x="6184" y="2458"/>
                    <a:pt x="7774" y="3188"/>
                  </a:cubicBezTo>
                  <a:cubicBezTo>
                    <a:pt x="9365" y="3917"/>
                    <a:pt x="11943" y="3917"/>
                    <a:pt x="13534" y="3188"/>
                  </a:cubicBezTo>
                  <a:cubicBezTo>
                    <a:pt x="15124" y="2458"/>
                    <a:pt x="15124" y="1276"/>
                    <a:pt x="13534" y="547"/>
                  </a:cubicBezTo>
                  <a:cubicBezTo>
                    <a:pt x="12738" y="182"/>
                    <a:pt x="11695" y="0"/>
                    <a:pt x="10652" y="0"/>
                  </a:cubicBezTo>
                  <a:close/>
                  <a:moveTo>
                    <a:pt x="7859" y="4109"/>
                  </a:moveTo>
                  <a:cubicBezTo>
                    <a:pt x="5671" y="4109"/>
                    <a:pt x="4499" y="4934"/>
                    <a:pt x="4153" y="5420"/>
                  </a:cubicBezTo>
                  <a:lnTo>
                    <a:pt x="50" y="11877"/>
                  </a:lnTo>
                  <a:cubicBezTo>
                    <a:pt x="-150" y="12205"/>
                    <a:pt x="268" y="12546"/>
                    <a:pt x="985" y="12638"/>
                  </a:cubicBezTo>
                  <a:cubicBezTo>
                    <a:pt x="1106" y="12653"/>
                    <a:pt x="1229" y="12661"/>
                    <a:pt x="1349" y="12661"/>
                  </a:cubicBezTo>
                  <a:cubicBezTo>
                    <a:pt x="1938" y="12661"/>
                    <a:pt x="2478" y="12482"/>
                    <a:pt x="2644" y="12209"/>
                  </a:cubicBezTo>
                  <a:lnTo>
                    <a:pt x="6269" y="6537"/>
                  </a:lnTo>
                  <a:lnTo>
                    <a:pt x="6994" y="6537"/>
                  </a:lnTo>
                  <a:cubicBezTo>
                    <a:pt x="6989" y="6544"/>
                    <a:pt x="6983" y="6551"/>
                    <a:pt x="6979" y="6558"/>
                  </a:cubicBezTo>
                  <a:lnTo>
                    <a:pt x="2405" y="14438"/>
                  </a:lnTo>
                  <a:cubicBezTo>
                    <a:pt x="2329" y="14570"/>
                    <a:pt x="2507" y="14676"/>
                    <a:pt x="2803" y="14676"/>
                  </a:cubicBezTo>
                  <a:lnTo>
                    <a:pt x="6067" y="14676"/>
                  </a:lnTo>
                  <a:lnTo>
                    <a:pt x="6067" y="20674"/>
                  </a:lnTo>
                  <a:cubicBezTo>
                    <a:pt x="6067" y="21185"/>
                    <a:pt x="6972" y="21600"/>
                    <a:pt x="8087" y="21600"/>
                  </a:cubicBezTo>
                  <a:cubicBezTo>
                    <a:pt x="9203" y="21600"/>
                    <a:pt x="10104" y="21185"/>
                    <a:pt x="10104" y="20674"/>
                  </a:cubicBezTo>
                  <a:lnTo>
                    <a:pt x="10104" y="14676"/>
                  </a:lnTo>
                  <a:cubicBezTo>
                    <a:pt x="10326" y="14676"/>
                    <a:pt x="10531" y="14676"/>
                    <a:pt x="10608" y="14676"/>
                  </a:cubicBezTo>
                  <a:cubicBezTo>
                    <a:pt x="10695" y="14676"/>
                    <a:pt x="10945" y="14676"/>
                    <a:pt x="11201" y="14676"/>
                  </a:cubicBezTo>
                  <a:lnTo>
                    <a:pt x="11201" y="20674"/>
                  </a:lnTo>
                  <a:cubicBezTo>
                    <a:pt x="11201" y="21185"/>
                    <a:pt x="12105" y="21600"/>
                    <a:pt x="13221" y="21600"/>
                  </a:cubicBezTo>
                  <a:cubicBezTo>
                    <a:pt x="14337" y="21600"/>
                    <a:pt x="15238" y="21185"/>
                    <a:pt x="15238" y="20674"/>
                  </a:cubicBezTo>
                  <a:lnTo>
                    <a:pt x="15238" y="14676"/>
                  </a:lnTo>
                  <a:lnTo>
                    <a:pt x="18410" y="14676"/>
                  </a:lnTo>
                  <a:cubicBezTo>
                    <a:pt x="18706" y="14676"/>
                    <a:pt x="18887" y="14570"/>
                    <a:pt x="18811" y="14438"/>
                  </a:cubicBezTo>
                  <a:lnTo>
                    <a:pt x="14237" y="6558"/>
                  </a:lnTo>
                  <a:cubicBezTo>
                    <a:pt x="14233" y="6551"/>
                    <a:pt x="14227" y="6544"/>
                    <a:pt x="14222" y="6537"/>
                  </a:cubicBezTo>
                  <a:lnTo>
                    <a:pt x="14932" y="6537"/>
                  </a:lnTo>
                  <a:lnTo>
                    <a:pt x="18656" y="12192"/>
                  </a:lnTo>
                  <a:cubicBezTo>
                    <a:pt x="18827" y="12463"/>
                    <a:pt x="19364" y="12638"/>
                    <a:pt x="19948" y="12638"/>
                  </a:cubicBezTo>
                  <a:cubicBezTo>
                    <a:pt x="20072" y="12638"/>
                    <a:pt x="20199" y="12631"/>
                    <a:pt x="20324" y="12614"/>
                  </a:cubicBezTo>
                  <a:cubicBezTo>
                    <a:pt x="21038" y="12519"/>
                    <a:pt x="21450" y="12177"/>
                    <a:pt x="21244" y="11850"/>
                  </a:cubicBezTo>
                  <a:lnTo>
                    <a:pt x="17037" y="5432"/>
                  </a:lnTo>
                  <a:lnTo>
                    <a:pt x="17022" y="5407"/>
                  </a:lnTo>
                  <a:cubicBezTo>
                    <a:pt x="16669" y="4924"/>
                    <a:pt x="15494" y="4112"/>
                    <a:pt x="13328" y="4112"/>
                  </a:cubicBezTo>
                  <a:cubicBezTo>
                    <a:pt x="13316" y="4112"/>
                    <a:pt x="13303" y="4112"/>
                    <a:pt x="13291" y="4112"/>
                  </a:cubicBezTo>
                  <a:lnTo>
                    <a:pt x="12768" y="4114"/>
                  </a:lnTo>
                  <a:cubicBezTo>
                    <a:pt x="12732" y="4113"/>
                    <a:pt x="12698" y="4109"/>
                    <a:pt x="12662" y="4109"/>
                  </a:cubicBezTo>
                  <a:lnTo>
                    <a:pt x="7859" y="4109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BEDF55"/>
                </a:gs>
                <a:gs pos="100000">
                  <a:srgbClr val="A1C51F"/>
                </a:gs>
              </a:gsLst>
              <a:lin ang="5400000" scaled="0"/>
            </a:gradFill>
            <a:ln w="3175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>
                <a:buClrTx/>
                <a:defRPr spc="36" sz="1800">
                  <a:solidFill>
                    <a:srgbClr val="FFFFFF"/>
                  </a:solidFill>
                  <a:effectLst>
                    <a:outerShdw sx="100000" sy="100000" kx="0" ky="0" algn="b" rotWithShape="0" blurRad="25400" dist="25400" dir="13500000">
                      <a:srgbClr val="555555">
                        <a:alpha val="25000"/>
                      </a:srgbClr>
                    </a:outerShdw>
                  </a:effectLst>
                  <a:latin typeface="American Typewriter"/>
                  <a:ea typeface="American Typewriter"/>
                  <a:cs typeface="American Typewriter"/>
                  <a:sym typeface="American Typewriter"/>
                </a:defRPr>
              </a:pPr>
            </a:p>
          </p:txBody>
        </p:sp>
        <p:sp>
          <p:nvSpPr>
            <p:cNvPr id="466" name="80"/>
            <p:cNvSpPr txBox="1"/>
            <p:nvPr/>
          </p:nvSpPr>
          <p:spPr>
            <a:xfrm>
              <a:off x="195972" y="0"/>
              <a:ext cx="300330" cy="314961"/>
            </a:xfrm>
            <a:prstGeom prst="rect">
              <a:avLst/>
            </a:prstGeom>
            <a:noFill/>
            <a:ln w="3175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20320" tIns="20320" rIns="20320" bIns="20320" numCol="1" anchor="ctr">
              <a:spAutoFit/>
            </a:bodyPr>
            <a:lstStyle/>
            <a:p>
              <a:pPr/>
              <a:r>
                <a:t>80</a:t>
              </a:r>
            </a:p>
          </p:txBody>
        </p:sp>
      </p:grpSp>
      <p:pic>
        <p:nvPicPr>
          <p:cNvPr id="468" name="金陵中学文字标识.ai" descr="金陵中学文字标识.ai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755427" y="9122615"/>
            <a:ext cx="2079820" cy="525112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1" p14:dur="1500">
        <p:dissolve/>
      </p:transition>
    </mc:Choice>
    <mc:Fallback>
      <p:transition spd="slow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Class="entr" nodeType="afterEffect" presetSubtype="8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fill="hold"/>
                                        <p:tgtEl>
                                          <p:spTgt spid="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00"/>
                            </p:stCondLst>
                            <p:childTnLst>
                              <p:par>
                                <p:cTn id="15" presetClass="entr" nodeType="afterEffect" presetSubtype="8" presetID="2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800" fill="hold"/>
                                        <p:tgtEl>
                                          <p:spTgt spid="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fill="hold"/>
                                        <p:tgtEl>
                                          <p:spTgt spid="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400"/>
                            </p:stCondLst>
                            <p:childTnLst>
                              <p:par>
                                <p:cTn id="20" presetClass="entr" nodeType="afterEffect" presetSubtype="8" presetID="2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" fill="hold"/>
                                        <p:tgtEl>
                                          <p:spTgt spid="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00"/>
                            </p:stCondLst>
                            <p:childTnLst>
                              <p:par>
                                <p:cTn id="25" presetClass="entr" nodeType="afterEffect" presetSubtype="8" presetID="2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800" fill="hold"/>
                                        <p:tgtEl>
                                          <p:spTgt spid="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fill="hold"/>
                                        <p:tgtEl>
                                          <p:spTgt spid="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Class="entr" nodeType="afterEffect" presetSubtype="8" presetID="2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800" fill="hold"/>
                                        <p:tgtEl>
                                          <p:spTgt spid="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fill="hold"/>
                                        <p:tgtEl>
                                          <p:spTgt spid="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800"/>
                            </p:stCondLst>
                            <p:childTnLst>
                              <p:par>
                                <p:cTn id="35" presetClass="entr" nodeType="afterEffect" presetSubtype="8" presetID="2" grpId="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800" fill="hold"/>
                                        <p:tgtEl>
                                          <p:spTgt spid="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fill="hold"/>
                                        <p:tgtEl>
                                          <p:spTgt spid="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600"/>
                            </p:stCondLst>
                            <p:childTnLst>
                              <p:par>
                                <p:cTn id="40" presetClass="entr" nodeType="afterEffect" presetSubtype="8" presetID="2" grpId="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800" fill="hold"/>
                                        <p:tgtEl>
                                          <p:spTgt spid="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fill="hold"/>
                                        <p:tgtEl>
                                          <p:spTgt spid="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400"/>
                            </p:stCondLst>
                            <p:childTnLst>
                              <p:par>
                                <p:cTn id="45" presetClass="entr" nodeType="afterEffect" presetSubtype="8" presetID="2" grpId="9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800" fill="hold"/>
                                        <p:tgtEl>
                                          <p:spTgt spid="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fill="hold"/>
                                        <p:tgtEl>
                                          <p:spTgt spid="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200"/>
                            </p:stCondLst>
                            <p:childTnLst>
                              <p:par>
                                <p:cTn id="50" presetClass="entr" nodeType="afterEffect" presetSubtype="8" presetID="2" grpId="10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1" fill="hold"/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800" fill="hold"/>
                                        <p:tgtEl>
                                          <p:spTgt spid="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fill="hold"/>
                                        <p:tgtEl>
                                          <p:spTgt spid="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455" grpId="2"/>
      <p:bldP build="whole" bldLvl="1" animBg="1" rev="0" advAuto="0" spid="461" grpId="6"/>
      <p:bldP build="whole" bldLvl="1" animBg="1" rev="0" advAuto="0" spid="449" grpId="7"/>
      <p:bldP build="whole" bldLvl="1" animBg="1" rev="0" advAuto="0" spid="440" grpId="1"/>
      <p:bldP build="whole" bldLvl="1" animBg="1" rev="0" advAuto="0" spid="443" grpId="3"/>
      <p:bldP build="whole" bldLvl="1" animBg="1" rev="0" advAuto="0" spid="452" grpId="8"/>
      <p:bldP build="whole" bldLvl="1" animBg="1" rev="0" advAuto="0" spid="458" grpId="4"/>
      <p:bldP build="whole" bldLvl="1" animBg="1" rev="0" advAuto="0" spid="464" grpId="9"/>
      <p:bldP build="whole" bldLvl="1" animBg="1" rev="0" advAuto="0" spid="446" grpId="5"/>
      <p:bldP build="whole" bldLvl="1" animBg="1" rev="0" advAuto="0" spid="467" grpId="1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箭头 11"/>
          <p:cNvSpPr/>
          <p:nvPr/>
        </p:nvSpPr>
        <p:spPr>
          <a:xfrm rot="5400000">
            <a:off x="11166104" y="4193600"/>
            <a:ext cx="953472" cy="717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3469" y="0"/>
                </a:moveTo>
                <a:cubicBezTo>
                  <a:pt x="13010" y="0"/>
                  <a:pt x="12551" y="232"/>
                  <a:pt x="12200" y="697"/>
                </a:cubicBezTo>
                <a:cubicBezTo>
                  <a:pt x="11500" y="1626"/>
                  <a:pt x="11500" y="3135"/>
                  <a:pt x="12200" y="4065"/>
                </a:cubicBezTo>
                <a:lnTo>
                  <a:pt x="15479" y="8419"/>
                </a:lnTo>
                <a:lnTo>
                  <a:pt x="1793" y="8419"/>
                </a:lnTo>
                <a:cubicBezTo>
                  <a:pt x="802" y="8419"/>
                  <a:pt x="0" y="9485"/>
                  <a:pt x="0" y="10800"/>
                </a:cubicBezTo>
                <a:cubicBezTo>
                  <a:pt x="0" y="12115"/>
                  <a:pt x="802" y="13181"/>
                  <a:pt x="1793" y="13181"/>
                </a:cubicBezTo>
                <a:lnTo>
                  <a:pt x="15479" y="13181"/>
                </a:lnTo>
                <a:lnTo>
                  <a:pt x="12200" y="17535"/>
                </a:lnTo>
                <a:cubicBezTo>
                  <a:pt x="11500" y="18465"/>
                  <a:pt x="11500" y="19974"/>
                  <a:pt x="12200" y="20903"/>
                </a:cubicBezTo>
                <a:cubicBezTo>
                  <a:pt x="12551" y="21368"/>
                  <a:pt x="13010" y="21600"/>
                  <a:pt x="13469" y="21600"/>
                </a:cubicBezTo>
                <a:cubicBezTo>
                  <a:pt x="13927" y="21600"/>
                  <a:pt x="14387" y="21368"/>
                  <a:pt x="14737" y="20903"/>
                </a:cubicBezTo>
                <a:lnTo>
                  <a:pt x="21074" y="12484"/>
                </a:lnTo>
                <a:cubicBezTo>
                  <a:pt x="21424" y="12019"/>
                  <a:pt x="21600" y="11409"/>
                  <a:pt x="21600" y="10800"/>
                </a:cubicBezTo>
                <a:cubicBezTo>
                  <a:pt x="21600" y="10191"/>
                  <a:pt x="21424" y="9581"/>
                  <a:pt x="21074" y="9116"/>
                </a:cubicBezTo>
                <a:lnTo>
                  <a:pt x="14737" y="697"/>
                </a:lnTo>
                <a:cubicBezTo>
                  <a:pt x="14387" y="232"/>
                  <a:pt x="13927" y="0"/>
                  <a:pt x="13469" y="0"/>
                </a:cubicBezTo>
                <a:close/>
              </a:path>
            </a:pathLst>
          </a:custGeom>
          <a:blipFill>
            <a:blip r:embed="rId2"/>
          </a:blipFill>
          <a:ln w="3175">
            <a:miter lim="400000"/>
          </a:ln>
          <a:effectLst>
            <a:outerShdw sx="100000" sy="100000" kx="0" ky="0" algn="b" rotWithShape="0" blurRad="0" dist="0" dir="5400000">
              <a:srgbClr val="000000">
                <a:alpha val="50000"/>
              </a:srgbClr>
            </a:outerShdw>
          </a:effectLst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471" name="箭头 11"/>
          <p:cNvSpPr/>
          <p:nvPr/>
        </p:nvSpPr>
        <p:spPr>
          <a:xfrm rot="16200000">
            <a:off x="1572468" y="6101600"/>
            <a:ext cx="953472" cy="7178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3469" y="0"/>
                </a:moveTo>
                <a:cubicBezTo>
                  <a:pt x="13010" y="0"/>
                  <a:pt x="12551" y="232"/>
                  <a:pt x="12200" y="697"/>
                </a:cubicBezTo>
                <a:cubicBezTo>
                  <a:pt x="11500" y="1626"/>
                  <a:pt x="11500" y="3135"/>
                  <a:pt x="12200" y="4065"/>
                </a:cubicBezTo>
                <a:lnTo>
                  <a:pt x="15479" y="8419"/>
                </a:lnTo>
                <a:lnTo>
                  <a:pt x="1793" y="8419"/>
                </a:lnTo>
                <a:cubicBezTo>
                  <a:pt x="802" y="8419"/>
                  <a:pt x="0" y="9485"/>
                  <a:pt x="0" y="10800"/>
                </a:cubicBezTo>
                <a:cubicBezTo>
                  <a:pt x="0" y="12115"/>
                  <a:pt x="802" y="13181"/>
                  <a:pt x="1793" y="13181"/>
                </a:cubicBezTo>
                <a:lnTo>
                  <a:pt x="15479" y="13181"/>
                </a:lnTo>
                <a:lnTo>
                  <a:pt x="12200" y="17535"/>
                </a:lnTo>
                <a:cubicBezTo>
                  <a:pt x="11500" y="18465"/>
                  <a:pt x="11500" y="19974"/>
                  <a:pt x="12200" y="20903"/>
                </a:cubicBezTo>
                <a:cubicBezTo>
                  <a:pt x="12551" y="21368"/>
                  <a:pt x="13010" y="21600"/>
                  <a:pt x="13469" y="21600"/>
                </a:cubicBezTo>
                <a:cubicBezTo>
                  <a:pt x="13927" y="21600"/>
                  <a:pt x="14387" y="21368"/>
                  <a:pt x="14737" y="20903"/>
                </a:cubicBezTo>
                <a:lnTo>
                  <a:pt x="21074" y="12484"/>
                </a:lnTo>
                <a:cubicBezTo>
                  <a:pt x="21424" y="12019"/>
                  <a:pt x="21600" y="11409"/>
                  <a:pt x="21600" y="10800"/>
                </a:cubicBezTo>
                <a:cubicBezTo>
                  <a:pt x="21600" y="10191"/>
                  <a:pt x="21424" y="9581"/>
                  <a:pt x="21074" y="9116"/>
                </a:cubicBezTo>
                <a:lnTo>
                  <a:pt x="14737" y="697"/>
                </a:lnTo>
                <a:cubicBezTo>
                  <a:pt x="14387" y="232"/>
                  <a:pt x="13927" y="0"/>
                  <a:pt x="13469" y="0"/>
                </a:cubicBezTo>
                <a:close/>
              </a:path>
            </a:pathLst>
          </a:custGeom>
          <a:blipFill>
            <a:blip r:embed="rId3"/>
          </a:blipFill>
          <a:ln w="3175">
            <a:miter lim="400000"/>
          </a:ln>
          <a:effectLst>
            <a:outerShdw sx="100000" sy="100000" kx="0" ky="0" algn="b" rotWithShape="0" blurRad="0" dist="0" dir="5400000">
              <a:srgbClr val="000000">
                <a:alpha val="50000"/>
              </a:srgbClr>
            </a:outerShdw>
          </a:effectLst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472" name="#02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#02</a:t>
            </a:r>
          </a:p>
        </p:txBody>
      </p:sp>
      <p:sp>
        <p:nvSpPr>
          <p:cNvPr id="473" name="实验"/>
          <p:cNvSpPr txBox="1"/>
          <p:nvPr/>
        </p:nvSpPr>
        <p:spPr>
          <a:xfrm>
            <a:off x="807596" y="542130"/>
            <a:ext cx="1412241" cy="9296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>
            <a:lvl1pPr>
              <a:defRPr spc="350" sz="5000">
                <a:solidFill>
                  <a:srgbClr val="FFFFFF"/>
                </a:solidFill>
              </a:defRPr>
            </a:lvl1pPr>
          </a:lstStyle>
          <a:p>
            <a:pPr/>
            <a:r>
              <a:t>实验</a:t>
            </a:r>
          </a:p>
        </p:txBody>
      </p:sp>
      <p:sp>
        <p:nvSpPr>
          <p:cNvPr id="474" name="40"/>
          <p:cNvSpPr txBox="1"/>
          <p:nvPr/>
        </p:nvSpPr>
        <p:spPr>
          <a:xfrm>
            <a:off x="1182609" y="7250608"/>
            <a:ext cx="300331" cy="31496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/>
          <a:p>
            <a:pPr/>
            <a:r>
              <a:t>40</a:t>
            </a:r>
          </a:p>
        </p:txBody>
      </p:sp>
      <p:sp>
        <p:nvSpPr>
          <p:cNvPr id="475" name="男"/>
          <p:cNvSpPr/>
          <p:nvPr/>
        </p:nvSpPr>
        <p:spPr>
          <a:xfrm>
            <a:off x="1049179" y="7762493"/>
            <a:ext cx="567191" cy="15304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7" h="21600" fill="norm" stroke="1" extrusionOk="0">
                <a:moveTo>
                  <a:pt x="10777" y="0"/>
                </a:moveTo>
                <a:cubicBezTo>
                  <a:pt x="9509" y="0"/>
                  <a:pt x="8239" y="180"/>
                  <a:pt x="7271" y="540"/>
                </a:cubicBezTo>
                <a:cubicBezTo>
                  <a:pt x="5335" y="1259"/>
                  <a:pt x="5335" y="2425"/>
                  <a:pt x="7271" y="3144"/>
                </a:cubicBezTo>
                <a:cubicBezTo>
                  <a:pt x="9206" y="3863"/>
                  <a:pt x="12348" y="3863"/>
                  <a:pt x="14284" y="3144"/>
                </a:cubicBezTo>
                <a:cubicBezTo>
                  <a:pt x="16220" y="2425"/>
                  <a:pt x="16220" y="1259"/>
                  <a:pt x="14284" y="540"/>
                </a:cubicBezTo>
                <a:cubicBezTo>
                  <a:pt x="13316" y="180"/>
                  <a:pt x="12046" y="0"/>
                  <a:pt x="10777" y="0"/>
                </a:cubicBezTo>
                <a:close/>
                <a:moveTo>
                  <a:pt x="4845" y="4060"/>
                </a:moveTo>
                <a:cubicBezTo>
                  <a:pt x="2970" y="4060"/>
                  <a:pt x="1445" y="4331"/>
                  <a:pt x="907" y="4563"/>
                </a:cubicBezTo>
                <a:cubicBezTo>
                  <a:pt x="-23" y="4963"/>
                  <a:pt x="-21" y="5438"/>
                  <a:pt x="8" y="5606"/>
                </a:cubicBezTo>
                <a:lnTo>
                  <a:pt x="8" y="12393"/>
                </a:lnTo>
                <a:cubicBezTo>
                  <a:pt x="8" y="12733"/>
                  <a:pt x="732" y="13004"/>
                  <a:pt x="1648" y="13004"/>
                </a:cubicBezTo>
                <a:cubicBezTo>
                  <a:pt x="2563" y="13004"/>
                  <a:pt x="3292" y="12728"/>
                  <a:pt x="3292" y="12393"/>
                </a:cubicBezTo>
                <a:lnTo>
                  <a:pt x="3292" y="6777"/>
                </a:lnTo>
                <a:lnTo>
                  <a:pt x="4791" y="6777"/>
                </a:lnTo>
                <a:lnTo>
                  <a:pt x="4791" y="12641"/>
                </a:lnTo>
                <a:lnTo>
                  <a:pt x="4804" y="12641"/>
                </a:lnTo>
                <a:lnTo>
                  <a:pt x="4804" y="20628"/>
                </a:lnTo>
                <a:cubicBezTo>
                  <a:pt x="4804" y="21163"/>
                  <a:pt x="5982" y="21600"/>
                  <a:pt x="7421" y="21600"/>
                </a:cubicBezTo>
                <a:cubicBezTo>
                  <a:pt x="8860" y="21600"/>
                  <a:pt x="10037" y="21163"/>
                  <a:pt x="10037" y="20628"/>
                </a:cubicBezTo>
                <a:lnTo>
                  <a:pt x="10037" y="12641"/>
                </a:lnTo>
                <a:lnTo>
                  <a:pt x="10777" y="12641"/>
                </a:lnTo>
                <a:lnTo>
                  <a:pt x="11504" y="12641"/>
                </a:lnTo>
                <a:lnTo>
                  <a:pt x="11504" y="20628"/>
                </a:lnTo>
                <a:cubicBezTo>
                  <a:pt x="11504" y="21163"/>
                  <a:pt x="12682" y="21600"/>
                  <a:pt x="14121" y="21600"/>
                </a:cubicBezTo>
                <a:cubicBezTo>
                  <a:pt x="15559" y="21600"/>
                  <a:pt x="16737" y="21163"/>
                  <a:pt x="16737" y="20628"/>
                </a:cubicBezTo>
                <a:lnTo>
                  <a:pt x="16737" y="12636"/>
                </a:lnTo>
                <a:lnTo>
                  <a:pt x="16750" y="12636"/>
                </a:lnTo>
                <a:lnTo>
                  <a:pt x="16750" y="6772"/>
                </a:lnTo>
                <a:lnTo>
                  <a:pt x="18249" y="6772"/>
                </a:lnTo>
                <a:lnTo>
                  <a:pt x="18249" y="12388"/>
                </a:lnTo>
                <a:cubicBezTo>
                  <a:pt x="18249" y="12728"/>
                  <a:pt x="18973" y="12997"/>
                  <a:pt x="19889" y="12997"/>
                </a:cubicBezTo>
                <a:cubicBezTo>
                  <a:pt x="20805" y="12997"/>
                  <a:pt x="21533" y="12723"/>
                  <a:pt x="21533" y="12388"/>
                </a:cubicBezTo>
                <a:lnTo>
                  <a:pt x="21533" y="5606"/>
                </a:lnTo>
                <a:cubicBezTo>
                  <a:pt x="21577" y="5438"/>
                  <a:pt x="21564" y="4957"/>
                  <a:pt x="20634" y="4563"/>
                </a:cubicBezTo>
                <a:cubicBezTo>
                  <a:pt x="20096" y="4336"/>
                  <a:pt x="18566" y="4060"/>
                  <a:pt x="16691" y="4060"/>
                </a:cubicBezTo>
                <a:lnTo>
                  <a:pt x="10777" y="4060"/>
                </a:lnTo>
                <a:lnTo>
                  <a:pt x="4845" y="4060"/>
                </a:lnTo>
                <a:close/>
              </a:path>
            </a:pathLst>
          </a:custGeom>
          <a:gradFill>
            <a:gsLst>
              <a:gs pos="0">
                <a:srgbClr val="BEDF55"/>
              </a:gs>
              <a:gs pos="100000">
                <a:srgbClr val="A1C51F"/>
              </a:gs>
            </a:gsLst>
            <a:lin ang="5400000"/>
          </a:gra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476" name="男"/>
          <p:cNvSpPr/>
          <p:nvPr/>
        </p:nvSpPr>
        <p:spPr>
          <a:xfrm>
            <a:off x="3773149" y="7728626"/>
            <a:ext cx="567191" cy="15304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7" h="21600" fill="norm" stroke="1" extrusionOk="0">
                <a:moveTo>
                  <a:pt x="10777" y="0"/>
                </a:moveTo>
                <a:cubicBezTo>
                  <a:pt x="9509" y="0"/>
                  <a:pt x="8239" y="180"/>
                  <a:pt x="7271" y="540"/>
                </a:cubicBezTo>
                <a:cubicBezTo>
                  <a:pt x="5335" y="1259"/>
                  <a:pt x="5335" y="2425"/>
                  <a:pt x="7271" y="3144"/>
                </a:cubicBezTo>
                <a:cubicBezTo>
                  <a:pt x="9206" y="3863"/>
                  <a:pt x="12348" y="3863"/>
                  <a:pt x="14284" y="3144"/>
                </a:cubicBezTo>
                <a:cubicBezTo>
                  <a:pt x="16220" y="2425"/>
                  <a:pt x="16220" y="1259"/>
                  <a:pt x="14284" y="540"/>
                </a:cubicBezTo>
                <a:cubicBezTo>
                  <a:pt x="13316" y="180"/>
                  <a:pt x="12046" y="0"/>
                  <a:pt x="10777" y="0"/>
                </a:cubicBezTo>
                <a:close/>
                <a:moveTo>
                  <a:pt x="4845" y="4060"/>
                </a:moveTo>
                <a:cubicBezTo>
                  <a:pt x="2970" y="4060"/>
                  <a:pt x="1445" y="4331"/>
                  <a:pt x="907" y="4563"/>
                </a:cubicBezTo>
                <a:cubicBezTo>
                  <a:pt x="-23" y="4963"/>
                  <a:pt x="-21" y="5438"/>
                  <a:pt x="8" y="5606"/>
                </a:cubicBezTo>
                <a:lnTo>
                  <a:pt x="8" y="12393"/>
                </a:lnTo>
                <a:cubicBezTo>
                  <a:pt x="8" y="12733"/>
                  <a:pt x="732" y="13004"/>
                  <a:pt x="1648" y="13004"/>
                </a:cubicBezTo>
                <a:cubicBezTo>
                  <a:pt x="2563" y="13004"/>
                  <a:pt x="3292" y="12728"/>
                  <a:pt x="3292" y="12393"/>
                </a:cubicBezTo>
                <a:lnTo>
                  <a:pt x="3292" y="6777"/>
                </a:lnTo>
                <a:lnTo>
                  <a:pt x="4791" y="6777"/>
                </a:lnTo>
                <a:lnTo>
                  <a:pt x="4791" y="12641"/>
                </a:lnTo>
                <a:lnTo>
                  <a:pt x="4804" y="12641"/>
                </a:lnTo>
                <a:lnTo>
                  <a:pt x="4804" y="20628"/>
                </a:lnTo>
                <a:cubicBezTo>
                  <a:pt x="4804" y="21163"/>
                  <a:pt x="5982" y="21600"/>
                  <a:pt x="7421" y="21600"/>
                </a:cubicBezTo>
                <a:cubicBezTo>
                  <a:pt x="8860" y="21600"/>
                  <a:pt x="10037" y="21163"/>
                  <a:pt x="10037" y="20628"/>
                </a:cubicBezTo>
                <a:lnTo>
                  <a:pt x="10037" y="12641"/>
                </a:lnTo>
                <a:lnTo>
                  <a:pt x="10777" y="12641"/>
                </a:lnTo>
                <a:lnTo>
                  <a:pt x="11504" y="12641"/>
                </a:lnTo>
                <a:lnTo>
                  <a:pt x="11504" y="20628"/>
                </a:lnTo>
                <a:cubicBezTo>
                  <a:pt x="11504" y="21163"/>
                  <a:pt x="12682" y="21600"/>
                  <a:pt x="14121" y="21600"/>
                </a:cubicBezTo>
                <a:cubicBezTo>
                  <a:pt x="15559" y="21600"/>
                  <a:pt x="16737" y="21163"/>
                  <a:pt x="16737" y="20628"/>
                </a:cubicBezTo>
                <a:lnTo>
                  <a:pt x="16737" y="12636"/>
                </a:lnTo>
                <a:lnTo>
                  <a:pt x="16750" y="12636"/>
                </a:lnTo>
                <a:lnTo>
                  <a:pt x="16750" y="6772"/>
                </a:lnTo>
                <a:lnTo>
                  <a:pt x="18249" y="6772"/>
                </a:lnTo>
                <a:lnTo>
                  <a:pt x="18249" y="12388"/>
                </a:lnTo>
                <a:cubicBezTo>
                  <a:pt x="18249" y="12728"/>
                  <a:pt x="18973" y="12997"/>
                  <a:pt x="19889" y="12997"/>
                </a:cubicBezTo>
                <a:cubicBezTo>
                  <a:pt x="20805" y="12997"/>
                  <a:pt x="21533" y="12723"/>
                  <a:pt x="21533" y="12388"/>
                </a:cubicBezTo>
                <a:lnTo>
                  <a:pt x="21533" y="5606"/>
                </a:lnTo>
                <a:cubicBezTo>
                  <a:pt x="21577" y="5438"/>
                  <a:pt x="21564" y="4957"/>
                  <a:pt x="20634" y="4563"/>
                </a:cubicBezTo>
                <a:cubicBezTo>
                  <a:pt x="20096" y="4336"/>
                  <a:pt x="18566" y="4060"/>
                  <a:pt x="16691" y="4060"/>
                </a:cubicBezTo>
                <a:lnTo>
                  <a:pt x="10777" y="4060"/>
                </a:lnTo>
                <a:lnTo>
                  <a:pt x="4845" y="4060"/>
                </a:lnTo>
                <a:close/>
              </a:path>
            </a:pathLst>
          </a:custGeom>
          <a:gradFill>
            <a:gsLst>
              <a:gs pos="0">
                <a:srgbClr val="BEDF55"/>
              </a:gs>
              <a:gs pos="100000">
                <a:srgbClr val="A1C51F"/>
              </a:gs>
            </a:gsLst>
            <a:lin ang="5400000"/>
          </a:gra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477" name="男"/>
          <p:cNvSpPr/>
          <p:nvPr/>
        </p:nvSpPr>
        <p:spPr>
          <a:xfrm>
            <a:off x="2411164" y="7745559"/>
            <a:ext cx="567191" cy="15304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7" h="21600" fill="norm" stroke="1" extrusionOk="0">
                <a:moveTo>
                  <a:pt x="10777" y="0"/>
                </a:moveTo>
                <a:cubicBezTo>
                  <a:pt x="9509" y="0"/>
                  <a:pt x="8239" y="180"/>
                  <a:pt x="7271" y="540"/>
                </a:cubicBezTo>
                <a:cubicBezTo>
                  <a:pt x="5335" y="1259"/>
                  <a:pt x="5335" y="2425"/>
                  <a:pt x="7271" y="3144"/>
                </a:cubicBezTo>
                <a:cubicBezTo>
                  <a:pt x="9206" y="3863"/>
                  <a:pt x="12348" y="3863"/>
                  <a:pt x="14284" y="3144"/>
                </a:cubicBezTo>
                <a:cubicBezTo>
                  <a:pt x="16220" y="2425"/>
                  <a:pt x="16220" y="1259"/>
                  <a:pt x="14284" y="540"/>
                </a:cubicBezTo>
                <a:cubicBezTo>
                  <a:pt x="13316" y="180"/>
                  <a:pt x="12046" y="0"/>
                  <a:pt x="10777" y="0"/>
                </a:cubicBezTo>
                <a:close/>
                <a:moveTo>
                  <a:pt x="4845" y="4060"/>
                </a:moveTo>
                <a:cubicBezTo>
                  <a:pt x="2970" y="4060"/>
                  <a:pt x="1445" y="4331"/>
                  <a:pt x="907" y="4563"/>
                </a:cubicBezTo>
                <a:cubicBezTo>
                  <a:pt x="-23" y="4963"/>
                  <a:pt x="-21" y="5438"/>
                  <a:pt x="8" y="5606"/>
                </a:cubicBezTo>
                <a:lnTo>
                  <a:pt x="8" y="12393"/>
                </a:lnTo>
                <a:cubicBezTo>
                  <a:pt x="8" y="12733"/>
                  <a:pt x="732" y="13004"/>
                  <a:pt x="1648" y="13004"/>
                </a:cubicBezTo>
                <a:cubicBezTo>
                  <a:pt x="2563" y="13004"/>
                  <a:pt x="3292" y="12728"/>
                  <a:pt x="3292" y="12393"/>
                </a:cubicBezTo>
                <a:lnTo>
                  <a:pt x="3292" y="6777"/>
                </a:lnTo>
                <a:lnTo>
                  <a:pt x="4791" y="6777"/>
                </a:lnTo>
                <a:lnTo>
                  <a:pt x="4791" y="12641"/>
                </a:lnTo>
                <a:lnTo>
                  <a:pt x="4804" y="12641"/>
                </a:lnTo>
                <a:lnTo>
                  <a:pt x="4804" y="20628"/>
                </a:lnTo>
                <a:cubicBezTo>
                  <a:pt x="4804" y="21163"/>
                  <a:pt x="5982" y="21600"/>
                  <a:pt x="7421" y="21600"/>
                </a:cubicBezTo>
                <a:cubicBezTo>
                  <a:pt x="8860" y="21600"/>
                  <a:pt x="10037" y="21163"/>
                  <a:pt x="10037" y="20628"/>
                </a:cubicBezTo>
                <a:lnTo>
                  <a:pt x="10037" y="12641"/>
                </a:lnTo>
                <a:lnTo>
                  <a:pt x="10777" y="12641"/>
                </a:lnTo>
                <a:lnTo>
                  <a:pt x="11504" y="12641"/>
                </a:lnTo>
                <a:lnTo>
                  <a:pt x="11504" y="20628"/>
                </a:lnTo>
                <a:cubicBezTo>
                  <a:pt x="11504" y="21163"/>
                  <a:pt x="12682" y="21600"/>
                  <a:pt x="14121" y="21600"/>
                </a:cubicBezTo>
                <a:cubicBezTo>
                  <a:pt x="15559" y="21600"/>
                  <a:pt x="16737" y="21163"/>
                  <a:pt x="16737" y="20628"/>
                </a:cubicBezTo>
                <a:lnTo>
                  <a:pt x="16737" y="12636"/>
                </a:lnTo>
                <a:lnTo>
                  <a:pt x="16750" y="12636"/>
                </a:lnTo>
                <a:lnTo>
                  <a:pt x="16750" y="6772"/>
                </a:lnTo>
                <a:lnTo>
                  <a:pt x="18249" y="6772"/>
                </a:lnTo>
                <a:lnTo>
                  <a:pt x="18249" y="12388"/>
                </a:lnTo>
                <a:cubicBezTo>
                  <a:pt x="18249" y="12728"/>
                  <a:pt x="18973" y="12997"/>
                  <a:pt x="19889" y="12997"/>
                </a:cubicBezTo>
                <a:cubicBezTo>
                  <a:pt x="20805" y="12997"/>
                  <a:pt x="21533" y="12723"/>
                  <a:pt x="21533" y="12388"/>
                </a:cubicBezTo>
                <a:lnTo>
                  <a:pt x="21533" y="5606"/>
                </a:lnTo>
                <a:cubicBezTo>
                  <a:pt x="21577" y="5438"/>
                  <a:pt x="21564" y="4957"/>
                  <a:pt x="20634" y="4563"/>
                </a:cubicBezTo>
                <a:cubicBezTo>
                  <a:pt x="20096" y="4336"/>
                  <a:pt x="18566" y="4060"/>
                  <a:pt x="16691" y="4060"/>
                </a:cubicBezTo>
                <a:lnTo>
                  <a:pt x="10777" y="4060"/>
                </a:lnTo>
                <a:lnTo>
                  <a:pt x="4845" y="4060"/>
                </a:lnTo>
                <a:close/>
              </a:path>
            </a:pathLst>
          </a:custGeom>
          <a:gradFill>
            <a:gsLst>
              <a:gs pos="0">
                <a:srgbClr val="BEDF55"/>
              </a:gs>
              <a:gs pos="100000">
                <a:srgbClr val="A1C51F"/>
              </a:gs>
            </a:gsLst>
            <a:lin ang="5400000"/>
          </a:gra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478" name="女"/>
          <p:cNvSpPr/>
          <p:nvPr/>
        </p:nvSpPr>
        <p:spPr>
          <a:xfrm>
            <a:off x="3797854" y="3027273"/>
            <a:ext cx="692275" cy="15311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7" h="21600" fill="norm" stroke="1" extrusionOk="0">
                <a:moveTo>
                  <a:pt x="10652" y="0"/>
                </a:moveTo>
                <a:cubicBezTo>
                  <a:pt x="9610" y="0"/>
                  <a:pt x="8570" y="182"/>
                  <a:pt x="7774" y="547"/>
                </a:cubicBezTo>
                <a:cubicBezTo>
                  <a:pt x="6184" y="1276"/>
                  <a:pt x="6184" y="2458"/>
                  <a:pt x="7774" y="3188"/>
                </a:cubicBezTo>
                <a:cubicBezTo>
                  <a:pt x="9365" y="3917"/>
                  <a:pt x="11943" y="3917"/>
                  <a:pt x="13534" y="3188"/>
                </a:cubicBezTo>
                <a:cubicBezTo>
                  <a:pt x="15124" y="2458"/>
                  <a:pt x="15124" y="1276"/>
                  <a:pt x="13534" y="547"/>
                </a:cubicBezTo>
                <a:cubicBezTo>
                  <a:pt x="12738" y="182"/>
                  <a:pt x="11695" y="0"/>
                  <a:pt x="10652" y="0"/>
                </a:cubicBezTo>
                <a:close/>
                <a:moveTo>
                  <a:pt x="7859" y="4109"/>
                </a:moveTo>
                <a:cubicBezTo>
                  <a:pt x="5671" y="4109"/>
                  <a:pt x="4499" y="4934"/>
                  <a:pt x="4153" y="5420"/>
                </a:cubicBezTo>
                <a:lnTo>
                  <a:pt x="50" y="11877"/>
                </a:lnTo>
                <a:cubicBezTo>
                  <a:pt x="-150" y="12205"/>
                  <a:pt x="268" y="12546"/>
                  <a:pt x="985" y="12638"/>
                </a:cubicBezTo>
                <a:cubicBezTo>
                  <a:pt x="1106" y="12653"/>
                  <a:pt x="1229" y="12661"/>
                  <a:pt x="1349" y="12661"/>
                </a:cubicBezTo>
                <a:cubicBezTo>
                  <a:pt x="1938" y="12661"/>
                  <a:pt x="2478" y="12482"/>
                  <a:pt x="2644" y="12209"/>
                </a:cubicBezTo>
                <a:lnTo>
                  <a:pt x="6269" y="6537"/>
                </a:lnTo>
                <a:lnTo>
                  <a:pt x="6994" y="6537"/>
                </a:lnTo>
                <a:cubicBezTo>
                  <a:pt x="6989" y="6544"/>
                  <a:pt x="6983" y="6551"/>
                  <a:pt x="6979" y="6558"/>
                </a:cubicBezTo>
                <a:lnTo>
                  <a:pt x="2405" y="14438"/>
                </a:lnTo>
                <a:cubicBezTo>
                  <a:pt x="2329" y="14570"/>
                  <a:pt x="2507" y="14676"/>
                  <a:pt x="2803" y="14676"/>
                </a:cubicBezTo>
                <a:lnTo>
                  <a:pt x="6067" y="14676"/>
                </a:lnTo>
                <a:lnTo>
                  <a:pt x="6067" y="20674"/>
                </a:lnTo>
                <a:cubicBezTo>
                  <a:pt x="6067" y="21185"/>
                  <a:pt x="6972" y="21600"/>
                  <a:pt x="8087" y="21600"/>
                </a:cubicBezTo>
                <a:cubicBezTo>
                  <a:pt x="9203" y="21600"/>
                  <a:pt x="10104" y="21185"/>
                  <a:pt x="10104" y="20674"/>
                </a:cubicBezTo>
                <a:lnTo>
                  <a:pt x="10104" y="14676"/>
                </a:lnTo>
                <a:cubicBezTo>
                  <a:pt x="10326" y="14676"/>
                  <a:pt x="10531" y="14676"/>
                  <a:pt x="10608" y="14676"/>
                </a:cubicBezTo>
                <a:cubicBezTo>
                  <a:pt x="10695" y="14676"/>
                  <a:pt x="10945" y="14676"/>
                  <a:pt x="11201" y="14676"/>
                </a:cubicBezTo>
                <a:lnTo>
                  <a:pt x="11201" y="20674"/>
                </a:lnTo>
                <a:cubicBezTo>
                  <a:pt x="11201" y="21185"/>
                  <a:pt x="12105" y="21600"/>
                  <a:pt x="13221" y="21600"/>
                </a:cubicBezTo>
                <a:cubicBezTo>
                  <a:pt x="14337" y="21600"/>
                  <a:pt x="15238" y="21185"/>
                  <a:pt x="15238" y="20674"/>
                </a:cubicBezTo>
                <a:lnTo>
                  <a:pt x="15238" y="14676"/>
                </a:lnTo>
                <a:lnTo>
                  <a:pt x="18410" y="14676"/>
                </a:lnTo>
                <a:cubicBezTo>
                  <a:pt x="18706" y="14676"/>
                  <a:pt x="18887" y="14570"/>
                  <a:pt x="18811" y="14438"/>
                </a:cubicBezTo>
                <a:lnTo>
                  <a:pt x="14237" y="6558"/>
                </a:lnTo>
                <a:cubicBezTo>
                  <a:pt x="14233" y="6551"/>
                  <a:pt x="14227" y="6544"/>
                  <a:pt x="14222" y="6537"/>
                </a:cubicBezTo>
                <a:lnTo>
                  <a:pt x="14932" y="6537"/>
                </a:lnTo>
                <a:lnTo>
                  <a:pt x="18656" y="12192"/>
                </a:lnTo>
                <a:cubicBezTo>
                  <a:pt x="18827" y="12463"/>
                  <a:pt x="19364" y="12638"/>
                  <a:pt x="19948" y="12638"/>
                </a:cubicBezTo>
                <a:cubicBezTo>
                  <a:pt x="20072" y="12638"/>
                  <a:pt x="20199" y="12631"/>
                  <a:pt x="20324" y="12614"/>
                </a:cubicBezTo>
                <a:cubicBezTo>
                  <a:pt x="21038" y="12519"/>
                  <a:pt x="21450" y="12177"/>
                  <a:pt x="21244" y="11850"/>
                </a:cubicBezTo>
                <a:lnTo>
                  <a:pt x="17037" y="5432"/>
                </a:lnTo>
                <a:lnTo>
                  <a:pt x="17022" y="5407"/>
                </a:lnTo>
                <a:cubicBezTo>
                  <a:pt x="16669" y="4924"/>
                  <a:pt x="15494" y="4112"/>
                  <a:pt x="13328" y="4112"/>
                </a:cubicBezTo>
                <a:cubicBezTo>
                  <a:pt x="13316" y="4112"/>
                  <a:pt x="13303" y="4112"/>
                  <a:pt x="13291" y="4112"/>
                </a:cubicBezTo>
                <a:lnTo>
                  <a:pt x="12768" y="4114"/>
                </a:lnTo>
                <a:cubicBezTo>
                  <a:pt x="12732" y="4113"/>
                  <a:pt x="12698" y="4109"/>
                  <a:pt x="12662" y="4109"/>
                </a:cubicBezTo>
                <a:lnTo>
                  <a:pt x="7859" y="4109"/>
                </a:lnTo>
                <a:close/>
              </a:path>
            </a:pathLst>
          </a:custGeom>
          <a:gradFill>
            <a:gsLst>
              <a:gs pos="0">
                <a:srgbClr val="BEDF55"/>
              </a:gs>
              <a:gs pos="100000">
                <a:srgbClr val="A1C51F"/>
              </a:gs>
            </a:gsLst>
            <a:lin ang="5400000"/>
          </a:gra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479" name="女"/>
          <p:cNvSpPr/>
          <p:nvPr/>
        </p:nvSpPr>
        <p:spPr>
          <a:xfrm>
            <a:off x="6630550" y="7718359"/>
            <a:ext cx="692274" cy="15311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7" h="21600" fill="norm" stroke="1" extrusionOk="0">
                <a:moveTo>
                  <a:pt x="10652" y="0"/>
                </a:moveTo>
                <a:cubicBezTo>
                  <a:pt x="9610" y="0"/>
                  <a:pt x="8570" y="182"/>
                  <a:pt x="7774" y="547"/>
                </a:cubicBezTo>
                <a:cubicBezTo>
                  <a:pt x="6184" y="1276"/>
                  <a:pt x="6184" y="2458"/>
                  <a:pt x="7774" y="3188"/>
                </a:cubicBezTo>
                <a:cubicBezTo>
                  <a:pt x="9365" y="3917"/>
                  <a:pt x="11943" y="3917"/>
                  <a:pt x="13534" y="3188"/>
                </a:cubicBezTo>
                <a:cubicBezTo>
                  <a:pt x="15124" y="2458"/>
                  <a:pt x="15124" y="1276"/>
                  <a:pt x="13534" y="547"/>
                </a:cubicBezTo>
                <a:cubicBezTo>
                  <a:pt x="12738" y="182"/>
                  <a:pt x="11695" y="0"/>
                  <a:pt x="10652" y="0"/>
                </a:cubicBezTo>
                <a:close/>
                <a:moveTo>
                  <a:pt x="7859" y="4109"/>
                </a:moveTo>
                <a:cubicBezTo>
                  <a:pt x="5671" y="4109"/>
                  <a:pt x="4499" y="4934"/>
                  <a:pt x="4153" y="5420"/>
                </a:cubicBezTo>
                <a:lnTo>
                  <a:pt x="50" y="11877"/>
                </a:lnTo>
                <a:cubicBezTo>
                  <a:pt x="-150" y="12205"/>
                  <a:pt x="268" y="12546"/>
                  <a:pt x="985" y="12638"/>
                </a:cubicBezTo>
                <a:cubicBezTo>
                  <a:pt x="1106" y="12653"/>
                  <a:pt x="1229" y="12661"/>
                  <a:pt x="1349" y="12661"/>
                </a:cubicBezTo>
                <a:cubicBezTo>
                  <a:pt x="1938" y="12661"/>
                  <a:pt x="2478" y="12482"/>
                  <a:pt x="2644" y="12209"/>
                </a:cubicBezTo>
                <a:lnTo>
                  <a:pt x="6269" y="6537"/>
                </a:lnTo>
                <a:lnTo>
                  <a:pt x="6994" y="6537"/>
                </a:lnTo>
                <a:cubicBezTo>
                  <a:pt x="6989" y="6544"/>
                  <a:pt x="6983" y="6551"/>
                  <a:pt x="6979" y="6558"/>
                </a:cubicBezTo>
                <a:lnTo>
                  <a:pt x="2405" y="14438"/>
                </a:lnTo>
                <a:cubicBezTo>
                  <a:pt x="2329" y="14570"/>
                  <a:pt x="2507" y="14676"/>
                  <a:pt x="2803" y="14676"/>
                </a:cubicBezTo>
                <a:lnTo>
                  <a:pt x="6067" y="14676"/>
                </a:lnTo>
                <a:lnTo>
                  <a:pt x="6067" y="20674"/>
                </a:lnTo>
                <a:cubicBezTo>
                  <a:pt x="6067" y="21185"/>
                  <a:pt x="6972" y="21600"/>
                  <a:pt x="8087" y="21600"/>
                </a:cubicBezTo>
                <a:cubicBezTo>
                  <a:pt x="9203" y="21600"/>
                  <a:pt x="10104" y="21185"/>
                  <a:pt x="10104" y="20674"/>
                </a:cubicBezTo>
                <a:lnTo>
                  <a:pt x="10104" y="14676"/>
                </a:lnTo>
                <a:cubicBezTo>
                  <a:pt x="10326" y="14676"/>
                  <a:pt x="10531" y="14676"/>
                  <a:pt x="10608" y="14676"/>
                </a:cubicBezTo>
                <a:cubicBezTo>
                  <a:pt x="10695" y="14676"/>
                  <a:pt x="10945" y="14676"/>
                  <a:pt x="11201" y="14676"/>
                </a:cubicBezTo>
                <a:lnTo>
                  <a:pt x="11201" y="20674"/>
                </a:lnTo>
                <a:cubicBezTo>
                  <a:pt x="11201" y="21185"/>
                  <a:pt x="12105" y="21600"/>
                  <a:pt x="13221" y="21600"/>
                </a:cubicBezTo>
                <a:cubicBezTo>
                  <a:pt x="14337" y="21600"/>
                  <a:pt x="15238" y="21185"/>
                  <a:pt x="15238" y="20674"/>
                </a:cubicBezTo>
                <a:lnTo>
                  <a:pt x="15238" y="14676"/>
                </a:lnTo>
                <a:lnTo>
                  <a:pt x="18410" y="14676"/>
                </a:lnTo>
                <a:cubicBezTo>
                  <a:pt x="18706" y="14676"/>
                  <a:pt x="18887" y="14570"/>
                  <a:pt x="18811" y="14438"/>
                </a:cubicBezTo>
                <a:lnTo>
                  <a:pt x="14237" y="6558"/>
                </a:lnTo>
                <a:cubicBezTo>
                  <a:pt x="14233" y="6551"/>
                  <a:pt x="14227" y="6544"/>
                  <a:pt x="14222" y="6537"/>
                </a:cubicBezTo>
                <a:lnTo>
                  <a:pt x="14932" y="6537"/>
                </a:lnTo>
                <a:lnTo>
                  <a:pt x="18656" y="12192"/>
                </a:lnTo>
                <a:cubicBezTo>
                  <a:pt x="18827" y="12463"/>
                  <a:pt x="19364" y="12638"/>
                  <a:pt x="19948" y="12638"/>
                </a:cubicBezTo>
                <a:cubicBezTo>
                  <a:pt x="20072" y="12638"/>
                  <a:pt x="20199" y="12631"/>
                  <a:pt x="20324" y="12614"/>
                </a:cubicBezTo>
                <a:cubicBezTo>
                  <a:pt x="21038" y="12519"/>
                  <a:pt x="21450" y="12177"/>
                  <a:pt x="21244" y="11850"/>
                </a:cubicBezTo>
                <a:lnTo>
                  <a:pt x="17037" y="5432"/>
                </a:lnTo>
                <a:lnTo>
                  <a:pt x="17022" y="5407"/>
                </a:lnTo>
                <a:cubicBezTo>
                  <a:pt x="16669" y="4924"/>
                  <a:pt x="15494" y="4112"/>
                  <a:pt x="13328" y="4112"/>
                </a:cubicBezTo>
                <a:cubicBezTo>
                  <a:pt x="13316" y="4112"/>
                  <a:pt x="13303" y="4112"/>
                  <a:pt x="13291" y="4112"/>
                </a:cubicBezTo>
                <a:lnTo>
                  <a:pt x="12768" y="4114"/>
                </a:lnTo>
                <a:cubicBezTo>
                  <a:pt x="12732" y="4113"/>
                  <a:pt x="12698" y="4109"/>
                  <a:pt x="12662" y="4109"/>
                </a:cubicBezTo>
                <a:lnTo>
                  <a:pt x="7859" y="4109"/>
                </a:lnTo>
                <a:close/>
              </a:path>
            </a:pathLst>
          </a:custGeom>
          <a:gradFill>
            <a:gsLst>
              <a:gs pos="0">
                <a:srgbClr val="BEDF55"/>
              </a:gs>
              <a:gs pos="100000">
                <a:srgbClr val="A1C51F"/>
              </a:gs>
            </a:gsLst>
            <a:lin ang="5400000"/>
          </a:gra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480" name="男"/>
          <p:cNvSpPr/>
          <p:nvPr/>
        </p:nvSpPr>
        <p:spPr>
          <a:xfrm>
            <a:off x="876442" y="3056953"/>
            <a:ext cx="567192" cy="15304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7" h="21600" fill="norm" stroke="1" extrusionOk="0">
                <a:moveTo>
                  <a:pt x="10777" y="0"/>
                </a:moveTo>
                <a:cubicBezTo>
                  <a:pt x="9509" y="0"/>
                  <a:pt x="8239" y="180"/>
                  <a:pt x="7271" y="540"/>
                </a:cubicBezTo>
                <a:cubicBezTo>
                  <a:pt x="5335" y="1259"/>
                  <a:pt x="5335" y="2425"/>
                  <a:pt x="7271" y="3144"/>
                </a:cubicBezTo>
                <a:cubicBezTo>
                  <a:pt x="9206" y="3863"/>
                  <a:pt x="12348" y="3863"/>
                  <a:pt x="14284" y="3144"/>
                </a:cubicBezTo>
                <a:cubicBezTo>
                  <a:pt x="16220" y="2425"/>
                  <a:pt x="16220" y="1259"/>
                  <a:pt x="14284" y="540"/>
                </a:cubicBezTo>
                <a:cubicBezTo>
                  <a:pt x="13316" y="180"/>
                  <a:pt x="12046" y="0"/>
                  <a:pt x="10777" y="0"/>
                </a:cubicBezTo>
                <a:close/>
                <a:moveTo>
                  <a:pt x="4845" y="4060"/>
                </a:moveTo>
                <a:cubicBezTo>
                  <a:pt x="2970" y="4060"/>
                  <a:pt x="1445" y="4331"/>
                  <a:pt x="907" y="4563"/>
                </a:cubicBezTo>
                <a:cubicBezTo>
                  <a:pt x="-23" y="4963"/>
                  <a:pt x="-21" y="5438"/>
                  <a:pt x="8" y="5606"/>
                </a:cubicBezTo>
                <a:lnTo>
                  <a:pt x="8" y="12393"/>
                </a:lnTo>
                <a:cubicBezTo>
                  <a:pt x="8" y="12733"/>
                  <a:pt x="732" y="13004"/>
                  <a:pt x="1648" y="13004"/>
                </a:cubicBezTo>
                <a:cubicBezTo>
                  <a:pt x="2563" y="13004"/>
                  <a:pt x="3292" y="12728"/>
                  <a:pt x="3292" y="12393"/>
                </a:cubicBezTo>
                <a:lnTo>
                  <a:pt x="3292" y="6777"/>
                </a:lnTo>
                <a:lnTo>
                  <a:pt x="4791" y="6777"/>
                </a:lnTo>
                <a:lnTo>
                  <a:pt x="4791" y="12641"/>
                </a:lnTo>
                <a:lnTo>
                  <a:pt x="4804" y="12641"/>
                </a:lnTo>
                <a:lnTo>
                  <a:pt x="4804" y="20628"/>
                </a:lnTo>
                <a:cubicBezTo>
                  <a:pt x="4804" y="21163"/>
                  <a:pt x="5982" y="21600"/>
                  <a:pt x="7421" y="21600"/>
                </a:cubicBezTo>
                <a:cubicBezTo>
                  <a:pt x="8860" y="21600"/>
                  <a:pt x="10037" y="21163"/>
                  <a:pt x="10037" y="20628"/>
                </a:cubicBezTo>
                <a:lnTo>
                  <a:pt x="10037" y="12641"/>
                </a:lnTo>
                <a:lnTo>
                  <a:pt x="10777" y="12641"/>
                </a:lnTo>
                <a:lnTo>
                  <a:pt x="11504" y="12641"/>
                </a:lnTo>
                <a:lnTo>
                  <a:pt x="11504" y="20628"/>
                </a:lnTo>
                <a:cubicBezTo>
                  <a:pt x="11504" y="21163"/>
                  <a:pt x="12682" y="21600"/>
                  <a:pt x="14121" y="21600"/>
                </a:cubicBezTo>
                <a:cubicBezTo>
                  <a:pt x="15559" y="21600"/>
                  <a:pt x="16737" y="21163"/>
                  <a:pt x="16737" y="20628"/>
                </a:cubicBezTo>
                <a:lnTo>
                  <a:pt x="16737" y="12636"/>
                </a:lnTo>
                <a:lnTo>
                  <a:pt x="16750" y="12636"/>
                </a:lnTo>
                <a:lnTo>
                  <a:pt x="16750" y="6772"/>
                </a:lnTo>
                <a:lnTo>
                  <a:pt x="18249" y="6772"/>
                </a:lnTo>
                <a:lnTo>
                  <a:pt x="18249" y="12388"/>
                </a:lnTo>
                <a:cubicBezTo>
                  <a:pt x="18249" y="12728"/>
                  <a:pt x="18973" y="12997"/>
                  <a:pt x="19889" y="12997"/>
                </a:cubicBezTo>
                <a:cubicBezTo>
                  <a:pt x="20805" y="12997"/>
                  <a:pt x="21533" y="12723"/>
                  <a:pt x="21533" y="12388"/>
                </a:cubicBezTo>
                <a:lnTo>
                  <a:pt x="21533" y="5606"/>
                </a:lnTo>
                <a:cubicBezTo>
                  <a:pt x="21577" y="5438"/>
                  <a:pt x="21564" y="4957"/>
                  <a:pt x="20634" y="4563"/>
                </a:cubicBezTo>
                <a:cubicBezTo>
                  <a:pt x="20096" y="4336"/>
                  <a:pt x="18566" y="4060"/>
                  <a:pt x="16691" y="4060"/>
                </a:cubicBezTo>
                <a:lnTo>
                  <a:pt x="10777" y="4060"/>
                </a:lnTo>
                <a:lnTo>
                  <a:pt x="4845" y="4060"/>
                </a:lnTo>
                <a:close/>
              </a:path>
            </a:pathLst>
          </a:custGeom>
          <a:gradFill>
            <a:gsLst>
              <a:gs pos="0">
                <a:srgbClr val="BEDF55"/>
              </a:gs>
              <a:gs pos="100000">
                <a:srgbClr val="A1C51F"/>
              </a:gs>
            </a:gsLst>
            <a:lin ang="5400000"/>
          </a:gra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481" name="男"/>
          <p:cNvSpPr/>
          <p:nvPr/>
        </p:nvSpPr>
        <p:spPr>
          <a:xfrm>
            <a:off x="2337148" y="3028008"/>
            <a:ext cx="567192" cy="15304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7" h="21600" fill="norm" stroke="1" extrusionOk="0">
                <a:moveTo>
                  <a:pt x="10777" y="0"/>
                </a:moveTo>
                <a:cubicBezTo>
                  <a:pt x="9509" y="0"/>
                  <a:pt x="8239" y="180"/>
                  <a:pt x="7271" y="540"/>
                </a:cubicBezTo>
                <a:cubicBezTo>
                  <a:pt x="5335" y="1259"/>
                  <a:pt x="5335" y="2425"/>
                  <a:pt x="7271" y="3144"/>
                </a:cubicBezTo>
                <a:cubicBezTo>
                  <a:pt x="9206" y="3863"/>
                  <a:pt x="12348" y="3863"/>
                  <a:pt x="14284" y="3144"/>
                </a:cubicBezTo>
                <a:cubicBezTo>
                  <a:pt x="16220" y="2425"/>
                  <a:pt x="16220" y="1259"/>
                  <a:pt x="14284" y="540"/>
                </a:cubicBezTo>
                <a:cubicBezTo>
                  <a:pt x="13316" y="180"/>
                  <a:pt x="12046" y="0"/>
                  <a:pt x="10777" y="0"/>
                </a:cubicBezTo>
                <a:close/>
                <a:moveTo>
                  <a:pt x="4845" y="4060"/>
                </a:moveTo>
                <a:cubicBezTo>
                  <a:pt x="2970" y="4060"/>
                  <a:pt x="1445" y="4331"/>
                  <a:pt x="907" y="4563"/>
                </a:cubicBezTo>
                <a:cubicBezTo>
                  <a:pt x="-23" y="4963"/>
                  <a:pt x="-21" y="5438"/>
                  <a:pt x="8" y="5606"/>
                </a:cubicBezTo>
                <a:lnTo>
                  <a:pt x="8" y="12393"/>
                </a:lnTo>
                <a:cubicBezTo>
                  <a:pt x="8" y="12733"/>
                  <a:pt x="732" y="13004"/>
                  <a:pt x="1648" y="13004"/>
                </a:cubicBezTo>
                <a:cubicBezTo>
                  <a:pt x="2563" y="13004"/>
                  <a:pt x="3292" y="12728"/>
                  <a:pt x="3292" y="12393"/>
                </a:cubicBezTo>
                <a:lnTo>
                  <a:pt x="3292" y="6777"/>
                </a:lnTo>
                <a:lnTo>
                  <a:pt x="4791" y="6777"/>
                </a:lnTo>
                <a:lnTo>
                  <a:pt x="4791" y="12641"/>
                </a:lnTo>
                <a:lnTo>
                  <a:pt x="4804" y="12641"/>
                </a:lnTo>
                <a:lnTo>
                  <a:pt x="4804" y="20628"/>
                </a:lnTo>
                <a:cubicBezTo>
                  <a:pt x="4804" y="21163"/>
                  <a:pt x="5982" y="21600"/>
                  <a:pt x="7421" y="21600"/>
                </a:cubicBezTo>
                <a:cubicBezTo>
                  <a:pt x="8860" y="21600"/>
                  <a:pt x="10037" y="21163"/>
                  <a:pt x="10037" y="20628"/>
                </a:cubicBezTo>
                <a:lnTo>
                  <a:pt x="10037" y="12641"/>
                </a:lnTo>
                <a:lnTo>
                  <a:pt x="10777" y="12641"/>
                </a:lnTo>
                <a:lnTo>
                  <a:pt x="11504" y="12641"/>
                </a:lnTo>
                <a:lnTo>
                  <a:pt x="11504" y="20628"/>
                </a:lnTo>
                <a:cubicBezTo>
                  <a:pt x="11504" y="21163"/>
                  <a:pt x="12682" y="21600"/>
                  <a:pt x="14121" y="21600"/>
                </a:cubicBezTo>
                <a:cubicBezTo>
                  <a:pt x="15559" y="21600"/>
                  <a:pt x="16737" y="21163"/>
                  <a:pt x="16737" y="20628"/>
                </a:cubicBezTo>
                <a:lnTo>
                  <a:pt x="16737" y="12636"/>
                </a:lnTo>
                <a:lnTo>
                  <a:pt x="16750" y="12636"/>
                </a:lnTo>
                <a:lnTo>
                  <a:pt x="16750" y="6772"/>
                </a:lnTo>
                <a:lnTo>
                  <a:pt x="18249" y="6772"/>
                </a:lnTo>
                <a:lnTo>
                  <a:pt x="18249" y="12388"/>
                </a:lnTo>
                <a:cubicBezTo>
                  <a:pt x="18249" y="12728"/>
                  <a:pt x="18973" y="12997"/>
                  <a:pt x="19889" y="12997"/>
                </a:cubicBezTo>
                <a:cubicBezTo>
                  <a:pt x="20805" y="12997"/>
                  <a:pt x="21533" y="12723"/>
                  <a:pt x="21533" y="12388"/>
                </a:cubicBezTo>
                <a:lnTo>
                  <a:pt x="21533" y="5606"/>
                </a:lnTo>
                <a:cubicBezTo>
                  <a:pt x="21577" y="5438"/>
                  <a:pt x="21564" y="4957"/>
                  <a:pt x="20634" y="4563"/>
                </a:cubicBezTo>
                <a:cubicBezTo>
                  <a:pt x="20096" y="4336"/>
                  <a:pt x="18566" y="4060"/>
                  <a:pt x="16691" y="4060"/>
                </a:cubicBezTo>
                <a:lnTo>
                  <a:pt x="10777" y="4060"/>
                </a:lnTo>
                <a:lnTo>
                  <a:pt x="4845" y="4060"/>
                </a:lnTo>
                <a:close/>
              </a:path>
            </a:pathLst>
          </a:custGeom>
          <a:gradFill>
            <a:gsLst>
              <a:gs pos="0">
                <a:srgbClr val="BEDF55"/>
              </a:gs>
              <a:gs pos="100000">
                <a:srgbClr val="A1C51F"/>
              </a:gs>
            </a:gsLst>
            <a:lin ang="5400000"/>
          </a:gra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482" name="女"/>
          <p:cNvSpPr/>
          <p:nvPr/>
        </p:nvSpPr>
        <p:spPr>
          <a:xfrm>
            <a:off x="5135134" y="7731406"/>
            <a:ext cx="692274" cy="15311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7" h="21600" fill="norm" stroke="1" extrusionOk="0">
                <a:moveTo>
                  <a:pt x="10652" y="0"/>
                </a:moveTo>
                <a:cubicBezTo>
                  <a:pt x="9610" y="0"/>
                  <a:pt x="8570" y="182"/>
                  <a:pt x="7774" y="547"/>
                </a:cubicBezTo>
                <a:cubicBezTo>
                  <a:pt x="6184" y="1276"/>
                  <a:pt x="6184" y="2458"/>
                  <a:pt x="7774" y="3188"/>
                </a:cubicBezTo>
                <a:cubicBezTo>
                  <a:pt x="9365" y="3917"/>
                  <a:pt x="11943" y="3917"/>
                  <a:pt x="13534" y="3188"/>
                </a:cubicBezTo>
                <a:cubicBezTo>
                  <a:pt x="15124" y="2458"/>
                  <a:pt x="15124" y="1276"/>
                  <a:pt x="13534" y="547"/>
                </a:cubicBezTo>
                <a:cubicBezTo>
                  <a:pt x="12738" y="182"/>
                  <a:pt x="11695" y="0"/>
                  <a:pt x="10652" y="0"/>
                </a:cubicBezTo>
                <a:close/>
                <a:moveTo>
                  <a:pt x="7859" y="4109"/>
                </a:moveTo>
                <a:cubicBezTo>
                  <a:pt x="5671" y="4109"/>
                  <a:pt x="4499" y="4934"/>
                  <a:pt x="4153" y="5420"/>
                </a:cubicBezTo>
                <a:lnTo>
                  <a:pt x="50" y="11877"/>
                </a:lnTo>
                <a:cubicBezTo>
                  <a:pt x="-150" y="12205"/>
                  <a:pt x="268" y="12546"/>
                  <a:pt x="985" y="12638"/>
                </a:cubicBezTo>
                <a:cubicBezTo>
                  <a:pt x="1106" y="12653"/>
                  <a:pt x="1229" y="12661"/>
                  <a:pt x="1349" y="12661"/>
                </a:cubicBezTo>
                <a:cubicBezTo>
                  <a:pt x="1938" y="12661"/>
                  <a:pt x="2478" y="12482"/>
                  <a:pt x="2644" y="12209"/>
                </a:cubicBezTo>
                <a:lnTo>
                  <a:pt x="6269" y="6537"/>
                </a:lnTo>
                <a:lnTo>
                  <a:pt x="6994" y="6537"/>
                </a:lnTo>
                <a:cubicBezTo>
                  <a:pt x="6989" y="6544"/>
                  <a:pt x="6983" y="6551"/>
                  <a:pt x="6979" y="6558"/>
                </a:cubicBezTo>
                <a:lnTo>
                  <a:pt x="2405" y="14438"/>
                </a:lnTo>
                <a:cubicBezTo>
                  <a:pt x="2329" y="14570"/>
                  <a:pt x="2507" y="14676"/>
                  <a:pt x="2803" y="14676"/>
                </a:cubicBezTo>
                <a:lnTo>
                  <a:pt x="6067" y="14676"/>
                </a:lnTo>
                <a:lnTo>
                  <a:pt x="6067" y="20674"/>
                </a:lnTo>
                <a:cubicBezTo>
                  <a:pt x="6067" y="21185"/>
                  <a:pt x="6972" y="21600"/>
                  <a:pt x="8087" y="21600"/>
                </a:cubicBezTo>
                <a:cubicBezTo>
                  <a:pt x="9203" y="21600"/>
                  <a:pt x="10104" y="21185"/>
                  <a:pt x="10104" y="20674"/>
                </a:cubicBezTo>
                <a:lnTo>
                  <a:pt x="10104" y="14676"/>
                </a:lnTo>
                <a:cubicBezTo>
                  <a:pt x="10326" y="14676"/>
                  <a:pt x="10531" y="14676"/>
                  <a:pt x="10608" y="14676"/>
                </a:cubicBezTo>
                <a:cubicBezTo>
                  <a:pt x="10695" y="14676"/>
                  <a:pt x="10945" y="14676"/>
                  <a:pt x="11201" y="14676"/>
                </a:cubicBezTo>
                <a:lnTo>
                  <a:pt x="11201" y="20674"/>
                </a:lnTo>
                <a:cubicBezTo>
                  <a:pt x="11201" y="21185"/>
                  <a:pt x="12105" y="21600"/>
                  <a:pt x="13221" y="21600"/>
                </a:cubicBezTo>
                <a:cubicBezTo>
                  <a:pt x="14337" y="21600"/>
                  <a:pt x="15238" y="21185"/>
                  <a:pt x="15238" y="20674"/>
                </a:cubicBezTo>
                <a:lnTo>
                  <a:pt x="15238" y="14676"/>
                </a:lnTo>
                <a:lnTo>
                  <a:pt x="18410" y="14676"/>
                </a:lnTo>
                <a:cubicBezTo>
                  <a:pt x="18706" y="14676"/>
                  <a:pt x="18887" y="14570"/>
                  <a:pt x="18811" y="14438"/>
                </a:cubicBezTo>
                <a:lnTo>
                  <a:pt x="14237" y="6558"/>
                </a:lnTo>
                <a:cubicBezTo>
                  <a:pt x="14233" y="6551"/>
                  <a:pt x="14227" y="6544"/>
                  <a:pt x="14222" y="6537"/>
                </a:cubicBezTo>
                <a:lnTo>
                  <a:pt x="14932" y="6537"/>
                </a:lnTo>
                <a:lnTo>
                  <a:pt x="18656" y="12192"/>
                </a:lnTo>
                <a:cubicBezTo>
                  <a:pt x="18827" y="12463"/>
                  <a:pt x="19364" y="12638"/>
                  <a:pt x="19948" y="12638"/>
                </a:cubicBezTo>
                <a:cubicBezTo>
                  <a:pt x="20072" y="12638"/>
                  <a:pt x="20199" y="12631"/>
                  <a:pt x="20324" y="12614"/>
                </a:cubicBezTo>
                <a:cubicBezTo>
                  <a:pt x="21038" y="12519"/>
                  <a:pt x="21450" y="12177"/>
                  <a:pt x="21244" y="11850"/>
                </a:cubicBezTo>
                <a:lnTo>
                  <a:pt x="17037" y="5432"/>
                </a:lnTo>
                <a:lnTo>
                  <a:pt x="17022" y="5407"/>
                </a:lnTo>
                <a:cubicBezTo>
                  <a:pt x="16669" y="4924"/>
                  <a:pt x="15494" y="4112"/>
                  <a:pt x="13328" y="4112"/>
                </a:cubicBezTo>
                <a:cubicBezTo>
                  <a:pt x="13316" y="4112"/>
                  <a:pt x="13303" y="4112"/>
                  <a:pt x="13291" y="4112"/>
                </a:cubicBezTo>
                <a:lnTo>
                  <a:pt x="12768" y="4114"/>
                </a:lnTo>
                <a:cubicBezTo>
                  <a:pt x="12732" y="4113"/>
                  <a:pt x="12698" y="4109"/>
                  <a:pt x="12662" y="4109"/>
                </a:cubicBezTo>
                <a:lnTo>
                  <a:pt x="7859" y="4109"/>
                </a:lnTo>
                <a:close/>
              </a:path>
            </a:pathLst>
          </a:custGeom>
          <a:gradFill>
            <a:gsLst>
              <a:gs pos="0">
                <a:srgbClr val="BEDF55"/>
              </a:gs>
              <a:gs pos="100000">
                <a:srgbClr val="A1C51F"/>
              </a:gs>
            </a:gsLst>
            <a:lin ang="5400000"/>
          </a:gra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483" name="女"/>
          <p:cNvSpPr/>
          <p:nvPr/>
        </p:nvSpPr>
        <p:spPr>
          <a:xfrm>
            <a:off x="6844349" y="3061139"/>
            <a:ext cx="692274" cy="15311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7" h="21600" fill="norm" stroke="1" extrusionOk="0">
                <a:moveTo>
                  <a:pt x="10652" y="0"/>
                </a:moveTo>
                <a:cubicBezTo>
                  <a:pt x="9610" y="0"/>
                  <a:pt x="8570" y="182"/>
                  <a:pt x="7774" y="547"/>
                </a:cubicBezTo>
                <a:cubicBezTo>
                  <a:pt x="6184" y="1276"/>
                  <a:pt x="6184" y="2458"/>
                  <a:pt x="7774" y="3188"/>
                </a:cubicBezTo>
                <a:cubicBezTo>
                  <a:pt x="9365" y="3917"/>
                  <a:pt x="11943" y="3917"/>
                  <a:pt x="13534" y="3188"/>
                </a:cubicBezTo>
                <a:cubicBezTo>
                  <a:pt x="15124" y="2458"/>
                  <a:pt x="15124" y="1276"/>
                  <a:pt x="13534" y="547"/>
                </a:cubicBezTo>
                <a:cubicBezTo>
                  <a:pt x="12738" y="182"/>
                  <a:pt x="11695" y="0"/>
                  <a:pt x="10652" y="0"/>
                </a:cubicBezTo>
                <a:close/>
                <a:moveTo>
                  <a:pt x="7859" y="4109"/>
                </a:moveTo>
                <a:cubicBezTo>
                  <a:pt x="5671" y="4109"/>
                  <a:pt x="4499" y="4934"/>
                  <a:pt x="4153" y="5420"/>
                </a:cubicBezTo>
                <a:lnTo>
                  <a:pt x="50" y="11877"/>
                </a:lnTo>
                <a:cubicBezTo>
                  <a:pt x="-150" y="12205"/>
                  <a:pt x="268" y="12546"/>
                  <a:pt x="985" y="12638"/>
                </a:cubicBezTo>
                <a:cubicBezTo>
                  <a:pt x="1106" y="12653"/>
                  <a:pt x="1229" y="12661"/>
                  <a:pt x="1349" y="12661"/>
                </a:cubicBezTo>
                <a:cubicBezTo>
                  <a:pt x="1938" y="12661"/>
                  <a:pt x="2478" y="12482"/>
                  <a:pt x="2644" y="12209"/>
                </a:cubicBezTo>
                <a:lnTo>
                  <a:pt x="6269" y="6537"/>
                </a:lnTo>
                <a:lnTo>
                  <a:pt x="6994" y="6537"/>
                </a:lnTo>
                <a:cubicBezTo>
                  <a:pt x="6989" y="6544"/>
                  <a:pt x="6983" y="6551"/>
                  <a:pt x="6979" y="6558"/>
                </a:cubicBezTo>
                <a:lnTo>
                  <a:pt x="2405" y="14438"/>
                </a:lnTo>
                <a:cubicBezTo>
                  <a:pt x="2329" y="14570"/>
                  <a:pt x="2507" y="14676"/>
                  <a:pt x="2803" y="14676"/>
                </a:cubicBezTo>
                <a:lnTo>
                  <a:pt x="6067" y="14676"/>
                </a:lnTo>
                <a:lnTo>
                  <a:pt x="6067" y="20674"/>
                </a:lnTo>
                <a:cubicBezTo>
                  <a:pt x="6067" y="21185"/>
                  <a:pt x="6972" y="21600"/>
                  <a:pt x="8087" y="21600"/>
                </a:cubicBezTo>
                <a:cubicBezTo>
                  <a:pt x="9203" y="21600"/>
                  <a:pt x="10104" y="21185"/>
                  <a:pt x="10104" y="20674"/>
                </a:cubicBezTo>
                <a:lnTo>
                  <a:pt x="10104" y="14676"/>
                </a:lnTo>
                <a:cubicBezTo>
                  <a:pt x="10326" y="14676"/>
                  <a:pt x="10531" y="14676"/>
                  <a:pt x="10608" y="14676"/>
                </a:cubicBezTo>
                <a:cubicBezTo>
                  <a:pt x="10695" y="14676"/>
                  <a:pt x="10945" y="14676"/>
                  <a:pt x="11201" y="14676"/>
                </a:cubicBezTo>
                <a:lnTo>
                  <a:pt x="11201" y="20674"/>
                </a:lnTo>
                <a:cubicBezTo>
                  <a:pt x="11201" y="21185"/>
                  <a:pt x="12105" y="21600"/>
                  <a:pt x="13221" y="21600"/>
                </a:cubicBezTo>
                <a:cubicBezTo>
                  <a:pt x="14337" y="21600"/>
                  <a:pt x="15238" y="21185"/>
                  <a:pt x="15238" y="20674"/>
                </a:cubicBezTo>
                <a:lnTo>
                  <a:pt x="15238" y="14676"/>
                </a:lnTo>
                <a:lnTo>
                  <a:pt x="18410" y="14676"/>
                </a:lnTo>
                <a:cubicBezTo>
                  <a:pt x="18706" y="14676"/>
                  <a:pt x="18887" y="14570"/>
                  <a:pt x="18811" y="14438"/>
                </a:cubicBezTo>
                <a:lnTo>
                  <a:pt x="14237" y="6558"/>
                </a:lnTo>
                <a:cubicBezTo>
                  <a:pt x="14233" y="6551"/>
                  <a:pt x="14227" y="6544"/>
                  <a:pt x="14222" y="6537"/>
                </a:cubicBezTo>
                <a:lnTo>
                  <a:pt x="14932" y="6537"/>
                </a:lnTo>
                <a:lnTo>
                  <a:pt x="18656" y="12192"/>
                </a:lnTo>
                <a:cubicBezTo>
                  <a:pt x="18827" y="12463"/>
                  <a:pt x="19364" y="12638"/>
                  <a:pt x="19948" y="12638"/>
                </a:cubicBezTo>
                <a:cubicBezTo>
                  <a:pt x="20072" y="12638"/>
                  <a:pt x="20199" y="12631"/>
                  <a:pt x="20324" y="12614"/>
                </a:cubicBezTo>
                <a:cubicBezTo>
                  <a:pt x="21038" y="12519"/>
                  <a:pt x="21450" y="12177"/>
                  <a:pt x="21244" y="11850"/>
                </a:cubicBezTo>
                <a:lnTo>
                  <a:pt x="17037" y="5432"/>
                </a:lnTo>
                <a:lnTo>
                  <a:pt x="17022" y="5407"/>
                </a:lnTo>
                <a:cubicBezTo>
                  <a:pt x="16669" y="4924"/>
                  <a:pt x="15494" y="4112"/>
                  <a:pt x="13328" y="4112"/>
                </a:cubicBezTo>
                <a:cubicBezTo>
                  <a:pt x="13316" y="4112"/>
                  <a:pt x="13303" y="4112"/>
                  <a:pt x="13291" y="4112"/>
                </a:cubicBezTo>
                <a:lnTo>
                  <a:pt x="12768" y="4114"/>
                </a:lnTo>
                <a:cubicBezTo>
                  <a:pt x="12732" y="4113"/>
                  <a:pt x="12698" y="4109"/>
                  <a:pt x="12662" y="4109"/>
                </a:cubicBezTo>
                <a:lnTo>
                  <a:pt x="7859" y="4109"/>
                </a:lnTo>
                <a:close/>
              </a:path>
            </a:pathLst>
          </a:custGeom>
          <a:gradFill>
            <a:gsLst>
              <a:gs pos="0">
                <a:srgbClr val="BEDF55"/>
              </a:gs>
              <a:gs pos="100000">
                <a:srgbClr val="A1C51F"/>
              </a:gs>
            </a:gsLst>
            <a:lin ang="5400000"/>
          </a:gra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484" name="女"/>
          <p:cNvSpPr/>
          <p:nvPr/>
        </p:nvSpPr>
        <p:spPr>
          <a:xfrm>
            <a:off x="5383643" y="3027273"/>
            <a:ext cx="692274" cy="15311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7" h="21600" fill="norm" stroke="1" extrusionOk="0">
                <a:moveTo>
                  <a:pt x="10652" y="0"/>
                </a:moveTo>
                <a:cubicBezTo>
                  <a:pt x="9610" y="0"/>
                  <a:pt x="8570" y="182"/>
                  <a:pt x="7774" y="547"/>
                </a:cubicBezTo>
                <a:cubicBezTo>
                  <a:pt x="6184" y="1276"/>
                  <a:pt x="6184" y="2458"/>
                  <a:pt x="7774" y="3188"/>
                </a:cubicBezTo>
                <a:cubicBezTo>
                  <a:pt x="9365" y="3917"/>
                  <a:pt x="11943" y="3917"/>
                  <a:pt x="13534" y="3188"/>
                </a:cubicBezTo>
                <a:cubicBezTo>
                  <a:pt x="15124" y="2458"/>
                  <a:pt x="15124" y="1276"/>
                  <a:pt x="13534" y="547"/>
                </a:cubicBezTo>
                <a:cubicBezTo>
                  <a:pt x="12738" y="182"/>
                  <a:pt x="11695" y="0"/>
                  <a:pt x="10652" y="0"/>
                </a:cubicBezTo>
                <a:close/>
                <a:moveTo>
                  <a:pt x="7859" y="4109"/>
                </a:moveTo>
                <a:cubicBezTo>
                  <a:pt x="5671" y="4109"/>
                  <a:pt x="4499" y="4934"/>
                  <a:pt x="4153" y="5420"/>
                </a:cubicBezTo>
                <a:lnTo>
                  <a:pt x="50" y="11877"/>
                </a:lnTo>
                <a:cubicBezTo>
                  <a:pt x="-150" y="12205"/>
                  <a:pt x="268" y="12546"/>
                  <a:pt x="985" y="12638"/>
                </a:cubicBezTo>
                <a:cubicBezTo>
                  <a:pt x="1106" y="12653"/>
                  <a:pt x="1229" y="12661"/>
                  <a:pt x="1349" y="12661"/>
                </a:cubicBezTo>
                <a:cubicBezTo>
                  <a:pt x="1938" y="12661"/>
                  <a:pt x="2478" y="12482"/>
                  <a:pt x="2644" y="12209"/>
                </a:cubicBezTo>
                <a:lnTo>
                  <a:pt x="6269" y="6537"/>
                </a:lnTo>
                <a:lnTo>
                  <a:pt x="6994" y="6537"/>
                </a:lnTo>
                <a:cubicBezTo>
                  <a:pt x="6989" y="6544"/>
                  <a:pt x="6983" y="6551"/>
                  <a:pt x="6979" y="6558"/>
                </a:cubicBezTo>
                <a:lnTo>
                  <a:pt x="2405" y="14438"/>
                </a:lnTo>
                <a:cubicBezTo>
                  <a:pt x="2329" y="14570"/>
                  <a:pt x="2507" y="14676"/>
                  <a:pt x="2803" y="14676"/>
                </a:cubicBezTo>
                <a:lnTo>
                  <a:pt x="6067" y="14676"/>
                </a:lnTo>
                <a:lnTo>
                  <a:pt x="6067" y="20674"/>
                </a:lnTo>
                <a:cubicBezTo>
                  <a:pt x="6067" y="21185"/>
                  <a:pt x="6972" y="21600"/>
                  <a:pt x="8087" y="21600"/>
                </a:cubicBezTo>
                <a:cubicBezTo>
                  <a:pt x="9203" y="21600"/>
                  <a:pt x="10104" y="21185"/>
                  <a:pt x="10104" y="20674"/>
                </a:cubicBezTo>
                <a:lnTo>
                  <a:pt x="10104" y="14676"/>
                </a:lnTo>
                <a:cubicBezTo>
                  <a:pt x="10326" y="14676"/>
                  <a:pt x="10531" y="14676"/>
                  <a:pt x="10608" y="14676"/>
                </a:cubicBezTo>
                <a:cubicBezTo>
                  <a:pt x="10695" y="14676"/>
                  <a:pt x="10945" y="14676"/>
                  <a:pt x="11201" y="14676"/>
                </a:cubicBezTo>
                <a:lnTo>
                  <a:pt x="11201" y="20674"/>
                </a:lnTo>
                <a:cubicBezTo>
                  <a:pt x="11201" y="21185"/>
                  <a:pt x="12105" y="21600"/>
                  <a:pt x="13221" y="21600"/>
                </a:cubicBezTo>
                <a:cubicBezTo>
                  <a:pt x="14337" y="21600"/>
                  <a:pt x="15238" y="21185"/>
                  <a:pt x="15238" y="20674"/>
                </a:cubicBezTo>
                <a:lnTo>
                  <a:pt x="15238" y="14676"/>
                </a:lnTo>
                <a:lnTo>
                  <a:pt x="18410" y="14676"/>
                </a:lnTo>
                <a:cubicBezTo>
                  <a:pt x="18706" y="14676"/>
                  <a:pt x="18887" y="14570"/>
                  <a:pt x="18811" y="14438"/>
                </a:cubicBezTo>
                <a:lnTo>
                  <a:pt x="14237" y="6558"/>
                </a:lnTo>
                <a:cubicBezTo>
                  <a:pt x="14233" y="6551"/>
                  <a:pt x="14227" y="6544"/>
                  <a:pt x="14222" y="6537"/>
                </a:cubicBezTo>
                <a:lnTo>
                  <a:pt x="14932" y="6537"/>
                </a:lnTo>
                <a:lnTo>
                  <a:pt x="18656" y="12192"/>
                </a:lnTo>
                <a:cubicBezTo>
                  <a:pt x="18827" y="12463"/>
                  <a:pt x="19364" y="12638"/>
                  <a:pt x="19948" y="12638"/>
                </a:cubicBezTo>
                <a:cubicBezTo>
                  <a:pt x="20072" y="12638"/>
                  <a:pt x="20199" y="12631"/>
                  <a:pt x="20324" y="12614"/>
                </a:cubicBezTo>
                <a:cubicBezTo>
                  <a:pt x="21038" y="12519"/>
                  <a:pt x="21450" y="12177"/>
                  <a:pt x="21244" y="11850"/>
                </a:cubicBezTo>
                <a:lnTo>
                  <a:pt x="17037" y="5432"/>
                </a:lnTo>
                <a:lnTo>
                  <a:pt x="17022" y="5407"/>
                </a:lnTo>
                <a:cubicBezTo>
                  <a:pt x="16669" y="4924"/>
                  <a:pt x="15494" y="4112"/>
                  <a:pt x="13328" y="4112"/>
                </a:cubicBezTo>
                <a:cubicBezTo>
                  <a:pt x="13316" y="4112"/>
                  <a:pt x="13303" y="4112"/>
                  <a:pt x="13291" y="4112"/>
                </a:cubicBezTo>
                <a:lnTo>
                  <a:pt x="12768" y="4114"/>
                </a:lnTo>
                <a:cubicBezTo>
                  <a:pt x="12732" y="4113"/>
                  <a:pt x="12698" y="4109"/>
                  <a:pt x="12662" y="4109"/>
                </a:cubicBezTo>
                <a:lnTo>
                  <a:pt x="7859" y="4109"/>
                </a:lnTo>
                <a:close/>
              </a:path>
            </a:pathLst>
          </a:custGeom>
          <a:gradFill>
            <a:gsLst>
              <a:gs pos="0">
                <a:srgbClr val="BEDF55"/>
              </a:gs>
              <a:gs pos="100000">
                <a:srgbClr val="A1C51F"/>
              </a:gs>
            </a:gsLst>
            <a:lin ang="5400000"/>
          </a:gra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485" name="90"/>
          <p:cNvSpPr txBox="1"/>
          <p:nvPr/>
        </p:nvSpPr>
        <p:spPr>
          <a:xfrm>
            <a:off x="1009873" y="2516124"/>
            <a:ext cx="300330" cy="31496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/>
          <a:p>
            <a:pPr/>
            <a:r>
              <a:t>90</a:t>
            </a:r>
          </a:p>
        </p:txBody>
      </p:sp>
      <p:sp>
        <p:nvSpPr>
          <p:cNvPr id="486" name="60"/>
          <p:cNvSpPr txBox="1"/>
          <p:nvPr/>
        </p:nvSpPr>
        <p:spPr>
          <a:xfrm>
            <a:off x="2544594" y="7233675"/>
            <a:ext cx="300331" cy="31496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/>
          <a:p>
            <a:pPr/>
            <a:r>
              <a:t>60</a:t>
            </a:r>
          </a:p>
        </p:txBody>
      </p:sp>
      <p:sp>
        <p:nvSpPr>
          <p:cNvPr id="487" name="100"/>
          <p:cNvSpPr txBox="1"/>
          <p:nvPr/>
        </p:nvSpPr>
        <p:spPr>
          <a:xfrm>
            <a:off x="2408831" y="2516124"/>
            <a:ext cx="423826" cy="31496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/>
          <a:p>
            <a:pPr/>
            <a:r>
              <a:t>100</a:t>
            </a:r>
          </a:p>
        </p:txBody>
      </p:sp>
      <p:sp>
        <p:nvSpPr>
          <p:cNvPr id="488" name="60"/>
          <p:cNvSpPr txBox="1"/>
          <p:nvPr/>
        </p:nvSpPr>
        <p:spPr>
          <a:xfrm>
            <a:off x="3906579" y="7216742"/>
            <a:ext cx="300331" cy="31496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/>
          <a:p>
            <a:pPr/>
            <a:r>
              <a:t>60</a:t>
            </a:r>
          </a:p>
        </p:txBody>
      </p:sp>
      <p:sp>
        <p:nvSpPr>
          <p:cNvPr id="489" name="85"/>
          <p:cNvSpPr txBox="1"/>
          <p:nvPr/>
        </p:nvSpPr>
        <p:spPr>
          <a:xfrm>
            <a:off x="3993827" y="2516124"/>
            <a:ext cx="300330" cy="31496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/>
          <a:p>
            <a:pPr/>
            <a:r>
              <a:t>85</a:t>
            </a:r>
          </a:p>
        </p:txBody>
      </p:sp>
      <p:sp>
        <p:nvSpPr>
          <p:cNvPr id="490" name="75"/>
          <p:cNvSpPr txBox="1"/>
          <p:nvPr/>
        </p:nvSpPr>
        <p:spPr>
          <a:xfrm>
            <a:off x="5333363" y="7216742"/>
            <a:ext cx="300330" cy="31496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/>
          <a:p>
            <a:pPr/>
            <a:r>
              <a:t>75</a:t>
            </a:r>
          </a:p>
        </p:txBody>
      </p:sp>
      <p:sp>
        <p:nvSpPr>
          <p:cNvPr id="491" name="60"/>
          <p:cNvSpPr txBox="1"/>
          <p:nvPr/>
        </p:nvSpPr>
        <p:spPr>
          <a:xfrm>
            <a:off x="6851141" y="7186391"/>
            <a:ext cx="300331" cy="31496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/>
          <a:p>
            <a:pPr/>
            <a:r>
              <a:t>60</a:t>
            </a:r>
          </a:p>
        </p:txBody>
      </p:sp>
      <p:sp>
        <p:nvSpPr>
          <p:cNvPr id="492" name="95"/>
          <p:cNvSpPr txBox="1"/>
          <p:nvPr/>
        </p:nvSpPr>
        <p:spPr>
          <a:xfrm>
            <a:off x="5597941" y="2516124"/>
            <a:ext cx="300330" cy="31496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/>
          <a:p>
            <a:pPr/>
            <a:r>
              <a:t>95</a:t>
            </a:r>
          </a:p>
        </p:txBody>
      </p:sp>
      <p:sp>
        <p:nvSpPr>
          <p:cNvPr id="493" name="80"/>
          <p:cNvSpPr txBox="1"/>
          <p:nvPr/>
        </p:nvSpPr>
        <p:spPr>
          <a:xfrm>
            <a:off x="7040322" y="2549990"/>
            <a:ext cx="300330" cy="31496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/>
          <a:p>
            <a:pPr/>
            <a:r>
              <a:t>80</a:t>
            </a:r>
          </a:p>
        </p:txBody>
      </p:sp>
      <p:pic>
        <p:nvPicPr>
          <p:cNvPr id="494" name="金陵中学文字标识.ai" descr="金陵中学文字标识.ai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755427" y="9122615"/>
            <a:ext cx="2079820" cy="525112"/>
          </a:xfrm>
          <a:prstGeom prst="rect">
            <a:avLst/>
          </a:prstGeom>
          <a:ln w="3175">
            <a:miter lim="400000"/>
          </a:ln>
        </p:spPr>
      </p:pic>
      <p:pic>
        <p:nvPicPr>
          <p:cNvPr id="500" name="连接线" descr="连接线"/>
          <p:cNvPicPr>
            <a:picLocks noChangeAspect="0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744009" y="4611424"/>
            <a:ext cx="11724979" cy="1748487"/>
          </a:xfrm>
          <a:prstGeom prst="rect">
            <a:avLst/>
          </a:prstGeom>
        </p:spPr>
      </p:pic>
      <p:sp>
        <p:nvSpPr>
          <p:cNvPr id="502" name="连接线"/>
          <p:cNvSpPr/>
          <p:nvPr/>
        </p:nvSpPr>
        <p:spPr>
          <a:xfrm>
            <a:off x="872525" y="3659701"/>
            <a:ext cx="11146217" cy="31378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cubicBezTo>
                  <a:pt x="11052" y="21593"/>
                  <a:pt x="18252" y="14393"/>
                  <a:pt x="21600" y="0"/>
                </a:cubicBezTo>
              </a:path>
            </a:pathLst>
          </a:custGeom>
          <a:ln w="38100">
            <a:solidFill>
              <a:schemeClr val="accent1">
                <a:satOff val="-3355"/>
                <a:lumOff val="26614"/>
              </a:schemeClr>
            </a:solidFill>
            <a:miter lim="400000"/>
          </a:ln>
        </p:spPr>
        <p:txBody>
          <a:bodyPr/>
          <a:lstStyle/>
          <a:p>
            <a:pPr/>
          </a:p>
        </p:txBody>
      </p:sp>
      <p:sp>
        <p:nvSpPr>
          <p:cNvPr id="497" name="真实能力水平"/>
          <p:cNvSpPr txBox="1"/>
          <p:nvPr/>
        </p:nvSpPr>
        <p:spPr>
          <a:xfrm>
            <a:off x="10871695" y="3213920"/>
            <a:ext cx="1847089" cy="4216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>
            <a:lvl1pPr>
              <a:defRPr>
                <a:solidFill>
                  <a:schemeClr val="accent1">
                    <a:satOff val="-3355"/>
                    <a:lumOff val="26614"/>
                  </a:schemeClr>
                </a:solidFill>
              </a:defRPr>
            </a:lvl1pPr>
          </a:lstStyle>
          <a:p>
            <a:pPr/>
            <a:r>
              <a:t>真实能力水平</a:t>
            </a:r>
          </a:p>
        </p:txBody>
      </p:sp>
      <p:sp>
        <p:nvSpPr>
          <p:cNvPr id="498" name="自我表现评估"/>
          <p:cNvSpPr txBox="1"/>
          <p:nvPr/>
        </p:nvSpPr>
        <p:spPr>
          <a:xfrm>
            <a:off x="10871695" y="5469516"/>
            <a:ext cx="1847089" cy="4216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>
            <a:lvl1pPr>
              <a:defRPr>
                <a:solidFill>
                  <a:schemeClr val="accent5">
                    <a:hueOff val="-522602"/>
                    <a:satOff val="-6700"/>
                    <a:lumOff val="-22320"/>
                  </a:schemeClr>
                </a:solidFill>
              </a:defRPr>
            </a:lvl1pPr>
          </a:lstStyle>
          <a:p>
            <a:pPr/>
            <a:r>
              <a:t>自我表现评估</a:t>
            </a:r>
          </a:p>
        </p:txBody>
      </p:sp>
      <p:sp>
        <p:nvSpPr>
          <p:cNvPr id="499" name="文本文稿"/>
          <p:cNvSpPr/>
          <p:nvPr/>
        </p:nvSpPr>
        <p:spPr>
          <a:xfrm>
            <a:off x="8118789" y="3357363"/>
            <a:ext cx="717877" cy="9296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13" y="0"/>
                </a:moveTo>
                <a:cubicBezTo>
                  <a:pt x="96" y="0"/>
                  <a:pt x="0" y="72"/>
                  <a:pt x="0" y="162"/>
                </a:cubicBezTo>
                <a:lnTo>
                  <a:pt x="0" y="21438"/>
                </a:lnTo>
                <a:cubicBezTo>
                  <a:pt x="0" y="21528"/>
                  <a:pt x="96" y="21600"/>
                  <a:pt x="213" y="21600"/>
                </a:cubicBezTo>
                <a:lnTo>
                  <a:pt x="21387" y="21600"/>
                </a:lnTo>
                <a:cubicBezTo>
                  <a:pt x="21504" y="21600"/>
                  <a:pt x="21600" y="21528"/>
                  <a:pt x="21600" y="21438"/>
                </a:cubicBezTo>
                <a:lnTo>
                  <a:pt x="21600" y="5895"/>
                </a:lnTo>
                <a:cubicBezTo>
                  <a:pt x="21600" y="5863"/>
                  <a:pt x="21567" y="5837"/>
                  <a:pt x="21525" y="5837"/>
                </a:cubicBezTo>
                <a:lnTo>
                  <a:pt x="14257" y="5837"/>
                </a:lnTo>
                <a:cubicBezTo>
                  <a:pt x="14140" y="5837"/>
                  <a:pt x="14044" y="5765"/>
                  <a:pt x="14044" y="5674"/>
                </a:cubicBezTo>
                <a:lnTo>
                  <a:pt x="14044" y="58"/>
                </a:lnTo>
                <a:cubicBezTo>
                  <a:pt x="14044" y="26"/>
                  <a:pt x="14011" y="0"/>
                  <a:pt x="13969" y="0"/>
                </a:cubicBezTo>
                <a:lnTo>
                  <a:pt x="213" y="0"/>
                </a:lnTo>
                <a:close/>
                <a:moveTo>
                  <a:pt x="15018" y="86"/>
                </a:moveTo>
                <a:cubicBezTo>
                  <a:pt x="14992" y="94"/>
                  <a:pt x="14972" y="114"/>
                  <a:pt x="14972" y="140"/>
                </a:cubicBezTo>
                <a:lnTo>
                  <a:pt x="14972" y="4958"/>
                </a:lnTo>
                <a:cubicBezTo>
                  <a:pt x="14972" y="5048"/>
                  <a:pt x="15068" y="5120"/>
                  <a:pt x="15185" y="5120"/>
                </a:cubicBezTo>
                <a:lnTo>
                  <a:pt x="21419" y="5120"/>
                </a:lnTo>
                <a:cubicBezTo>
                  <a:pt x="21486" y="5120"/>
                  <a:pt x="21519" y="5058"/>
                  <a:pt x="21472" y="5021"/>
                </a:cubicBezTo>
                <a:lnTo>
                  <a:pt x="15100" y="99"/>
                </a:lnTo>
                <a:cubicBezTo>
                  <a:pt x="15077" y="81"/>
                  <a:pt x="15044" y="78"/>
                  <a:pt x="15018" y="86"/>
                </a:cubicBezTo>
                <a:close/>
                <a:moveTo>
                  <a:pt x="3916" y="7813"/>
                </a:moveTo>
                <a:lnTo>
                  <a:pt x="17684" y="7813"/>
                </a:lnTo>
                <a:cubicBezTo>
                  <a:pt x="17718" y="7813"/>
                  <a:pt x="17747" y="7836"/>
                  <a:pt x="17747" y="7862"/>
                </a:cubicBezTo>
                <a:lnTo>
                  <a:pt x="17747" y="8842"/>
                </a:lnTo>
                <a:cubicBezTo>
                  <a:pt x="17747" y="8868"/>
                  <a:pt x="17718" y="8890"/>
                  <a:pt x="17684" y="8890"/>
                </a:cubicBezTo>
                <a:lnTo>
                  <a:pt x="3916" y="8890"/>
                </a:lnTo>
                <a:cubicBezTo>
                  <a:pt x="3882" y="8890"/>
                  <a:pt x="3853" y="8868"/>
                  <a:pt x="3853" y="8842"/>
                </a:cubicBezTo>
                <a:lnTo>
                  <a:pt x="3853" y="7862"/>
                </a:lnTo>
                <a:cubicBezTo>
                  <a:pt x="3853" y="7836"/>
                  <a:pt x="3882" y="7813"/>
                  <a:pt x="3916" y="7813"/>
                </a:cubicBezTo>
                <a:close/>
                <a:moveTo>
                  <a:pt x="3916" y="10498"/>
                </a:moveTo>
                <a:lnTo>
                  <a:pt x="17684" y="10498"/>
                </a:lnTo>
                <a:cubicBezTo>
                  <a:pt x="17718" y="10498"/>
                  <a:pt x="17747" y="10520"/>
                  <a:pt x="17747" y="10546"/>
                </a:cubicBezTo>
                <a:lnTo>
                  <a:pt x="17747" y="11526"/>
                </a:lnTo>
                <a:cubicBezTo>
                  <a:pt x="17747" y="11552"/>
                  <a:pt x="17718" y="11573"/>
                  <a:pt x="17684" y="11573"/>
                </a:cubicBezTo>
                <a:lnTo>
                  <a:pt x="3916" y="11573"/>
                </a:lnTo>
                <a:cubicBezTo>
                  <a:pt x="3882" y="11573"/>
                  <a:pt x="3853" y="11552"/>
                  <a:pt x="3853" y="11526"/>
                </a:cubicBezTo>
                <a:lnTo>
                  <a:pt x="3853" y="10546"/>
                </a:lnTo>
                <a:cubicBezTo>
                  <a:pt x="3853" y="10520"/>
                  <a:pt x="3882" y="10498"/>
                  <a:pt x="3916" y="10498"/>
                </a:cubicBezTo>
                <a:close/>
                <a:moveTo>
                  <a:pt x="3916" y="13182"/>
                </a:moveTo>
                <a:lnTo>
                  <a:pt x="17684" y="13182"/>
                </a:lnTo>
                <a:cubicBezTo>
                  <a:pt x="17718" y="13182"/>
                  <a:pt x="17747" y="13204"/>
                  <a:pt x="17747" y="13230"/>
                </a:cubicBezTo>
                <a:lnTo>
                  <a:pt x="17747" y="14210"/>
                </a:lnTo>
                <a:cubicBezTo>
                  <a:pt x="17747" y="14237"/>
                  <a:pt x="17718" y="14257"/>
                  <a:pt x="17684" y="14257"/>
                </a:cubicBezTo>
                <a:lnTo>
                  <a:pt x="3916" y="14257"/>
                </a:lnTo>
                <a:cubicBezTo>
                  <a:pt x="3882" y="14257"/>
                  <a:pt x="3853" y="14237"/>
                  <a:pt x="3853" y="14210"/>
                </a:cubicBezTo>
                <a:lnTo>
                  <a:pt x="3853" y="13230"/>
                </a:lnTo>
                <a:cubicBezTo>
                  <a:pt x="3853" y="13204"/>
                  <a:pt x="3882" y="13182"/>
                  <a:pt x="3916" y="13182"/>
                </a:cubicBezTo>
                <a:close/>
                <a:moveTo>
                  <a:pt x="3916" y="15866"/>
                </a:moveTo>
                <a:lnTo>
                  <a:pt x="17684" y="15866"/>
                </a:lnTo>
                <a:cubicBezTo>
                  <a:pt x="17718" y="15866"/>
                  <a:pt x="17747" y="15888"/>
                  <a:pt x="17747" y="15914"/>
                </a:cubicBezTo>
                <a:lnTo>
                  <a:pt x="17747" y="16894"/>
                </a:lnTo>
                <a:cubicBezTo>
                  <a:pt x="17747" y="16921"/>
                  <a:pt x="17718" y="16941"/>
                  <a:pt x="17684" y="16941"/>
                </a:cubicBezTo>
                <a:lnTo>
                  <a:pt x="3916" y="16941"/>
                </a:lnTo>
                <a:cubicBezTo>
                  <a:pt x="3882" y="16941"/>
                  <a:pt x="3853" y="16921"/>
                  <a:pt x="3853" y="16894"/>
                </a:cubicBezTo>
                <a:lnTo>
                  <a:pt x="3853" y="15914"/>
                </a:lnTo>
                <a:cubicBezTo>
                  <a:pt x="3853" y="15888"/>
                  <a:pt x="3882" y="15866"/>
                  <a:pt x="3916" y="15866"/>
                </a:cubicBezTo>
                <a:close/>
              </a:path>
            </a:pathLst>
          </a:custGeom>
          <a:blipFill>
            <a:blip r:embed="rId6"/>
          </a:blipFill>
          <a:ln w="3175">
            <a:miter lim="400000"/>
          </a:ln>
          <a:effectLst>
            <a:outerShdw sx="100000" sy="100000" kx="0" ky="0" algn="b" rotWithShape="0" blurRad="0" dist="0" dir="5400000">
              <a:srgbClr val="000000">
                <a:alpha val="50000"/>
              </a:srgbClr>
            </a:outerShdw>
          </a:effectLst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wipe dir="r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" dur="0"/>
                                        <p:tgtEl>
                                          <p:spTgt spid="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afterEffect" presetID="10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1" dur="0"/>
                                        <p:tgtEl>
                                          <p:spTgt spid="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nodeType="afterEffect" presetID="10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5" dur="0"/>
                                        <p:tgtEl>
                                          <p:spTgt spid="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nodeType="afterEffect" presetID="10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9" dur="0"/>
                                        <p:tgtEl>
                                          <p:spTgt spid="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Class="entr" nodeType="afterEffect" presetID="10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23" dur="0"/>
                                        <p:tgtEl>
                                          <p:spTgt spid="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Class="entr" nodeType="afterEffect" presetID="10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27" dur="0"/>
                                        <p:tgtEl>
                                          <p:spTgt spid="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Class="entr" nodeType="afterEffect" presetID="10" grpId="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31" dur="0"/>
                                        <p:tgtEl>
                                          <p:spTgt spid="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Class="entr" nodeType="afterEffect" presetID="10" grpId="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35" dur="0"/>
                                        <p:tgtEl>
                                          <p:spTgt spid="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Class="entr" nodeType="afterEffect" presetID="10" grpId="9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39" dur="0"/>
                                        <p:tgtEl>
                                          <p:spTgt spid="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Class="entr" nodeType="afterEffect" presetID="10" grpId="10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43" dur="0"/>
                                        <p:tgtEl>
                                          <p:spTgt spid="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Class="entr" nodeType="afterEffect" presetID="10" grpId="1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47" dur="0"/>
                                        <p:tgtEl>
                                          <p:spTgt spid="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Class="entr" nodeType="afterEffect" presetID="10" grpId="1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51" dur="0"/>
                                        <p:tgtEl>
                                          <p:spTgt spid="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Class="entr" nodeType="afterEffect" presetID="10" grpId="1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fill="hold"/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55" dur="0"/>
                                        <p:tgtEl>
                                          <p:spTgt spid="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Class="entr" nodeType="afterEffect" presetID="10" grpId="1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8" fill="hold"/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59" dur="0"/>
                                        <p:tgtEl>
                                          <p:spTgt spid="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Class="entr" nodeType="afterEffect" presetID="10" grpId="1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2" fill="hold"/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63" dur="0"/>
                                        <p:tgtEl>
                                          <p:spTgt spid="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Class="entr" nodeType="afterEffect" presetID="10" grpId="1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6" fill="hold"/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67" dur="0"/>
                                        <p:tgtEl>
                                          <p:spTgt spid="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Class="entr" nodeType="afterEffect" presetID="10" grpId="1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0" fill="hold"/>
                                        <p:tgtEl>
                                          <p:spTgt spid="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1" dur="0"/>
                                        <p:tgtEl>
                                          <p:spTgt spid="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Class="entr" nodeType="afterEffect" presetID="10" grpId="1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4" fill="hold"/>
                                        <p:tgtEl>
                                          <p:spTgt spid="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5" dur="0"/>
                                        <p:tgtEl>
                                          <p:spTgt spid="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Class="entr" nodeType="afterEffect" presetID="10" grpId="19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8" fill="hold"/>
                                        <p:tgtEl>
                                          <p:spTgt spid="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9" dur="0"/>
                                        <p:tgtEl>
                                          <p:spTgt spid="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Class="entr" nodeType="afterEffect" presetID="10" grpId="20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2" fill="hold"/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83" dur="0"/>
                                        <p:tgtEl>
                                          <p:spTgt spid="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Class="entr" nodeType="clickEffect" presetSubtype="8" presetID="2" grpId="2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7" fill="hold"/>
                                        <p:tgtEl>
                                          <p:spTgt spid="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Class="entr" nodeType="clickEffect" presetSubtype="8" presetID="2" grpId="22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3" fill="hold"/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Class="entr" nodeType="afterEffect" presetID="10" grpId="2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8" fill="hold"/>
                                        <p:tgtEl>
                                          <p:spTgt spid="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99" dur="1000"/>
                                        <p:tgtEl>
                                          <p:spTgt spid="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Class="entr" nodeType="clickEffect" presetSubtype="8" presetID="2" grpId="24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3" fill="hold"/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"/>
                            </p:stCondLst>
                            <p:childTnLst>
                              <p:par>
                                <p:cTn id="107" presetClass="entr" nodeType="afterEffect" presetID="10" grpId="2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8" fill="hold"/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09" dur="1000"/>
                                        <p:tgtEl>
                                          <p:spTgt spid="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Class="entr" nodeType="clickEffect" presetSubtype="8" presetID="2" grpId="26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3" fill="hold"/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Class="entr" nodeType="clickEffect" presetSubtype="8" presetID="2" grpId="27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9" fill="hold"/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499" grpId="21"/>
      <p:bldP build="whole" bldLvl="1" animBg="1" rev="0" advAuto="0" spid="471" grpId="26"/>
      <p:bldP build="whole" bldLvl="1" animBg="1" rev="0" advAuto="0" spid="483" grpId="10"/>
      <p:bldP build="whole" bldLvl="1" animBg="1" rev="0" advAuto="0" spid="488" grpId="12"/>
      <p:bldP build="whole" bldLvl="1" animBg="1" rev="0" advAuto="0" spid="497" grpId="25"/>
      <p:bldP build="whole" bldLvl="1" animBg="1" rev="0" advAuto="0" spid="470" grpId="27"/>
      <p:bldP build="whole" bldLvl="1" animBg="1" rev="0" advAuto="0" spid="484" grpId="7"/>
      <p:bldP build="whole" bldLvl="1" animBg="1" rev="0" advAuto="0" spid="474" grpId="15"/>
      <p:bldP build="whole" bldLvl="1" animBg="1" rev="0" advAuto="0" spid="500" grpId="22"/>
      <p:bldP build="whole" bldLvl="1" animBg="1" rev="0" advAuto="0" spid="482" grpId="18"/>
      <p:bldP build="whole" bldLvl="1" animBg="1" rev="0" advAuto="0" spid="489" grpId="2"/>
      <p:bldP build="whole" bldLvl="1" animBg="1" rev="0" advAuto="0" spid="493" grpId="5"/>
      <p:bldP build="whole" bldLvl="1" animBg="1" rev="0" advAuto="0" spid="491" grpId="11"/>
      <p:bldP build="whole" bldLvl="1" animBg="1" rev="0" advAuto="0" spid="475" grpId="20"/>
      <p:bldP build="whole" bldLvl="1" animBg="1" rev="0" advAuto="0" spid="487" grpId="1"/>
      <p:bldP build="whole" bldLvl="1" animBg="1" rev="0" advAuto="0" spid="502" grpId="24"/>
      <p:bldP build="whole" bldLvl="1" animBg="1" rev="0" advAuto="0" spid="476" grpId="17"/>
      <p:bldP build="whole" bldLvl="1" animBg="1" rev="0" advAuto="0" spid="485" grpId="3"/>
      <p:bldP build="whole" bldLvl="1" animBg="1" rev="0" advAuto="0" spid="479" grpId="16"/>
      <p:bldP build="whole" bldLvl="1" animBg="1" rev="0" advAuto="0" spid="478" grpId="6"/>
      <p:bldP build="whole" bldLvl="1" animBg="1" rev="0" advAuto="0" spid="480" grpId="9"/>
      <p:bldP build="whole" bldLvl="1" animBg="1" rev="0" advAuto="0" spid="486" grpId="14"/>
      <p:bldP build="whole" bldLvl="1" animBg="1" rev="0" advAuto="0" spid="492" grpId="4"/>
      <p:bldP build="whole" bldLvl="1" animBg="1" rev="0" advAuto="0" spid="481" grpId="8"/>
      <p:bldP build="whole" bldLvl="1" animBg="1" rev="0" advAuto="0" spid="490" grpId="13"/>
      <p:bldP build="whole" bldLvl="1" animBg="1" rev="0" advAuto="0" spid="498" grpId="23"/>
      <p:bldP build="whole" bldLvl="1" animBg="1" rev="0" advAuto="0" spid="477" grpId="19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Dunning-Kruger Effect"/>
          <p:cNvSpPr txBox="1"/>
          <p:nvPr>
            <p:ph type="body" idx="21"/>
          </p:nvPr>
        </p:nvSpPr>
        <p:spPr>
          <a:xfrm>
            <a:off x="1278137" y="1700126"/>
            <a:ext cx="4244684" cy="314962"/>
          </a:xfrm>
          <a:prstGeom prst="rect">
            <a:avLst/>
          </a:prstGeom>
        </p:spPr>
        <p:txBody>
          <a:bodyPr/>
          <a:lstStyle/>
          <a:p>
            <a:pPr/>
            <a:r>
              <a:t>Dunning-Kruger Effect</a:t>
            </a:r>
          </a:p>
        </p:txBody>
      </p:sp>
      <p:sp>
        <p:nvSpPr>
          <p:cNvPr id="505" name="#03"/>
          <p:cNvSpPr txBox="1"/>
          <p:nvPr>
            <p:ph type="body" idx="22"/>
          </p:nvPr>
        </p:nvSpPr>
        <p:spPr>
          <a:xfrm>
            <a:off x="11773780" y="2065019"/>
            <a:ext cx="538413" cy="401322"/>
          </a:xfrm>
          <a:prstGeom prst="rect">
            <a:avLst/>
          </a:prstGeom>
        </p:spPr>
        <p:txBody>
          <a:bodyPr wrap="square"/>
          <a:lstStyle/>
          <a:p>
            <a:pPr/>
            <a:r>
              <a:t>#03</a:t>
            </a:r>
          </a:p>
        </p:txBody>
      </p:sp>
      <p:sp>
        <p:nvSpPr>
          <p:cNvPr id="506" name="邓宁-克鲁格效应"/>
          <p:cNvSpPr txBox="1"/>
          <p:nvPr/>
        </p:nvSpPr>
        <p:spPr>
          <a:xfrm>
            <a:off x="1127713" y="460082"/>
            <a:ext cx="5528350" cy="1031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0320" tIns="20320" rIns="20320" bIns="20320" anchor="ctr">
            <a:spAutoFit/>
          </a:bodyPr>
          <a:lstStyle>
            <a:lvl1pPr>
              <a:buClrTx/>
              <a:defRPr spc="112" sz="56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邓宁-克鲁格效应</a:t>
            </a:r>
          </a:p>
        </p:txBody>
      </p:sp>
      <p:sp>
        <p:nvSpPr>
          <p:cNvPr id="507" name="达克效应"/>
          <p:cNvSpPr txBox="1"/>
          <p:nvPr/>
        </p:nvSpPr>
        <p:spPr>
          <a:xfrm>
            <a:off x="6942718" y="963956"/>
            <a:ext cx="1659637" cy="599441"/>
          </a:xfrm>
          <a:prstGeom prst="rect">
            <a:avLst/>
          </a:prstGeom>
          <a:blipFill>
            <a:blip r:embed="rId2"/>
          </a:blipFill>
          <a:ln w="3175">
            <a:miter lim="400000"/>
          </a:ln>
          <a:effectLst>
            <a:outerShdw sx="100000" sy="100000" kx="0" ky="0" algn="b" rotWithShape="0" blurRad="0" dist="0" dir="540000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>
            <a:lvl1pPr>
              <a:buClrTx/>
              <a:defRPr spc="62" sz="31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达克效应</a:t>
            </a:r>
          </a:p>
        </p:txBody>
      </p:sp>
      <p:pic>
        <p:nvPicPr>
          <p:cNvPr id="508" name="线条 线条" descr="线条 线条"/>
          <p:cNvPicPr>
            <a:picLocks noChangeAspect="0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296445" y="1485903"/>
            <a:ext cx="5190886" cy="76201"/>
          </a:xfrm>
          <a:prstGeom prst="rect">
            <a:avLst/>
          </a:prstGeom>
        </p:spPr>
      </p:pic>
      <p:sp>
        <p:nvSpPr>
          <p:cNvPr id="510" name="指在某领域能力不足的人，反而对此有一种迷之自信，…"/>
          <p:cNvSpPr txBox="1"/>
          <p:nvPr/>
        </p:nvSpPr>
        <p:spPr>
          <a:xfrm>
            <a:off x="1213803" y="2674804"/>
            <a:ext cx="10021075" cy="17932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0320" tIns="20320" rIns="20320" bIns="20320" anchor="ctr">
            <a:spAutoFit/>
          </a:bodyPr>
          <a:lstStyle/>
          <a:p>
            <a:pPr marL="217356" indent="-217356" algn="l">
              <a:spcBef>
                <a:spcPts val="2400"/>
              </a:spcBef>
              <a:buClrTx/>
              <a:buSzPct val="50000"/>
              <a:buChar char="•"/>
              <a:defRPr spc="264">
                <a:solidFill>
                  <a:srgbClr val="033D5C"/>
                </a:solidFill>
                <a:effectLst>
                  <a:outerShdw sx="100000" sy="100000" kx="0" ky="0" algn="b" rotWithShape="0" blurRad="25400" dist="25400" dir="13500000">
                    <a:srgbClr val="8C8E82">
                      <a:alpha val="44000"/>
                    </a:srgbClr>
                  </a:outerShdw>
                </a:effectLst>
                <a:latin typeface="Avenir Next Condensed Demi Bold"/>
                <a:ea typeface="Avenir Next Condensed Demi Bold"/>
                <a:cs typeface="Avenir Next Condensed Demi Bold"/>
                <a:sym typeface="Avenir Next Condensed Demi Bold"/>
              </a:defRPr>
            </a:pPr>
            <a:r>
              <a:t>指在某领域能力不足的人，反而对此有一种迷之自信，</a:t>
            </a:r>
          </a:p>
          <a:p>
            <a:pPr marL="217356" indent="-217356" algn="l">
              <a:spcBef>
                <a:spcPts val="2400"/>
              </a:spcBef>
              <a:buClrTx/>
              <a:buSzPct val="50000"/>
              <a:buChar char="•"/>
              <a:defRPr spc="264">
                <a:solidFill>
                  <a:srgbClr val="033D5C"/>
                </a:solidFill>
                <a:effectLst/>
                <a:latin typeface="Avenir Next Condensed Demi Bold"/>
                <a:ea typeface="Avenir Next Condensed Demi Bold"/>
                <a:cs typeface="Avenir Next Condensed Demi Bold"/>
                <a:sym typeface="Avenir Next Condensed Demi Bold"/>
              </a:defRPr>
            </a:pPr>
            <a:r>
              <a:t>不仅认识不到自己的不足，同时又低估他人能力，</a:t>
            </a:r>
          </a:p>
          <a:p>
            <a:pPr marL="217356" indent="-217356" algn="l">
              <a:spcBef>
                <a:spcPts val="2400"/>
              </a:spcBef>
              <a:buClrTx/>
              <a:buSzPct val="50000"/>
              <a:buChar char="•"/>
              <a:defRPr spc="264">
                <a:solidFill>
                  <a:srgbClr val="033D5C"/>
                </a:solidFill>
                <a:effectLst/>
                <a:latin typeface="Avenir Next Condensed Demi Bold"/>
                <a:ea typeface="Avenir Next Condensed Demi Bold"/>
                <a:cs typeface="Avenir Next Condensed Demi Bold"/>
                <a:sym typeface="Avenir Next Condensed Demi Bold"/>
              </a:defRPr>
            </a:pPr>
            <a:r>
              <a:t>是一种认知偏差</a:t>
            </a:r>
          </a:p>
        </p:txBody>
      </p:sp>
      <p:pic>
        <p:nvPicPr>
          <p:cNvPr id="511" name="金陵中学文字标识.ai" descr="金陵中学文字标识.ai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755427" y="9122615"/>
            <a:ext cx="2079820" cy="525112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1" p14:dur="2000">
        <p:push dir="l"/>
      </p:transition>
    </mc:Choice>
    <mc:Fallback>
      <p:transition spd="slow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51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#04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#04</a:t>
            </a:r>
          </a:p>
        </p:txBody>
      </p:sp>
      <p:sp>
        <p:nvSpPr>
          <p:cNvPr id="514" name="能力差者…"/>
          <p:cNvSpPr txBox="1"/>
          <p:nvPr/>
        </p:nvSpPr>
        <p:spPr>
          <a:xfrm>
            <a:off x="-107637" y="3357880"/>
            <a:ext cx="3347174" cy="30378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0320" tIns="20320" rIns="20320" bIns="20320" anchor="ctr">
            <a:spAutoFit/>
          </a:bodyPr>
          <a:lstStyle/>
          <a:p>
            <a:pPr>
              <a:defRPr spc="798" sz="4200">
                <a:solidFill>
                  <a:srgbClr val="FFFFFF"/>
                </a:solidFill>
              </a:defRPr>
            </a:pPr>
            <a:r>
              <a:t>能力差者</a:t>
            </a:r>
          </a:p>
          <a:p>
            <a:pPr>
              <a:defRPr spc="798" sz="4200">
                <a:solidFill>
                  <a:srgbClr val="FFFFFF"/>
                </a:solidFill>
              </a:defRPr>
            </a:pPr>
            <a:r>
              <a:t>的</a:t>
            </a:r>
          </a:p>
          <a:p>
            <a:pPr>
              <a:defRPr spc="798" sz="4200">
                <a:solidFill>
                  <a:srgbClr val="FFFFFF"/>
                </a:solidFill>
              </a:defRPr>
            </a:pPr>
            <a:r>
              <a:t>四种</a:t>
            </a:r>
          </a:p>
          <a:p>
            <a:pPr>
              <a:defRPr spc="798" sz="4200">
                <a:solidFill>
                  <a:srgbClr val="FFFFFF"/>
                </a:solidFill>
              </a:defRPr>
            </a:pPr>
            <a:r>
              <a:t>典型表现</a:t>
            </a:r>
          </a:p>
        </p:txBody>
      </p:sp>
      <p:sp>
        <p:nvSpPr>
          <p:cNvPr id="515" name="1.能力差的人通常高估自己的水平"/>
          <p:cNvSpPr txBox="1"/>
          <p:nvPr/>
        </p:nvSpPr>
        <p:spPr>
          <a:xfrm>
            <a:off x="3243174" y="1908858"/>
            <a:ext cx="7348399" cy="7518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0320" tIns="20320" rIns="20320" bIns="20320" anchor="ctr">
            <a:spAutoFit/>
          </a:bodyPr>
          <a:lstStyle>
            <a:lvl1pPr algn="l"/>
          </a:lstStyle>
          <a:p>
            <a:pPr/>
            <a:r>
              <a:t>1.能力差的人通常高估自己的水平</a:t>
            </a:r>
          </a:p>
        </p:txBody>
      </p:sp>
      <p:sp>
        <p:nvSpPr>
          <p:cNvPr id="516" name="2.能力差的人不能正确认识到能力强的人的水平"/>
          <p:cNvSpPr txBox="1"/>
          <p:nvPr/>
        </p:nvSpPr>
        <p:spPr>
          <a:xfrm>
            <a:off x="3245545" y="3823139"/>
            <a:ext cx="6227522" cy="4216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/>
          <a:p>
            <a:pPr/>
            <a:r>
              <a:rPr>
                <a:solidFill>
                  <a:srgbClr val="FFFFFF"/>
                </a:solidFill>
              </a:rPr>
              <a:t>2.能力</a:t>
            </a:r>
            <a:r>
              <a:t>差的人不能正确认识到能力强的人的水平</a:t>
            </a:r>
          </a:p>
        </p:txBody>
      </p:sp>
      <p:sp>
        <p:nvSpPr>
          <p:cNvPr id="517" name="3.能力差的人一开始无法承认自己的不足，及其不足之极端程度"/>
          <p:cNvSpPr txBox="1"/>
          <p:nvPr/>
        </p:nvSpPr>
        <p:spPr>
          <a:xfrm>
            <a:off x="3126560" y="5572320"/>
            <a:ext cx="8466232" cy="4216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5400" tIns="25400" rIns="25400" bIns="25400" anchor="ctr"/>
          <a:lstStyle/>
          <a:p>
            <a:pPr/>
            <a:r>
              <a:rPr>
                <a:solidFill>
                  <a:srgbClr val="FFFFFF"/>
                </a:solidFill>
              </a:rPr>
              <a:t>3.能力</a:t>
            </a:r>
            <a:r>
              <a:t>差的人一开始无法承认自己的不足，及其不足之极端程度</a:t>
            </a:r>
          </a:p>
        </p:txBody>
      </p:sp>
      <p:sp>
        <p:nvSpPr>
          <p:cNvPr id="518" name="4.能力差的人经过训练，提高能力后，会承认之前他们的无能程度"/>
          <p:cNvSpPr txBox="1"/>
          <p:nvPr/>
        </p:nvSpPr>
        <p:spPr>
          <a:xfrm>
            <a:off x="3194873" y="7321501"/>
            <a:ext cx="8619186" cy="4216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/>
          <a:p>
            <a:pPr/>
            <a:r>
              <a:t>4.能力差的人经过训练，提高能力后，会承认之前他们的无能程度</a:t>
            </a:r>
          </a:p>
        </p:txBody>
      </p:sp>
      <p:pic>
        <p:nvPicPr>
          <p:cNvPr id="519" name="金陵中学文字标识.ai" descr="金陵中学文字标识.ai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755427" y="9122615"/>
            <a:ext cx="2079820" cy="525112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1" p14:dur="1250">
        <p:wipe dir="r"/>
      </p:transition>
    </mc:Choice>
    <mc:Fallback>
      <p:transition spd="slow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5" presetID="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vertical)" transition="in">
                                      <p:cBhvr>
                                        <p:cTn id="7" dur="1000"/>
                                        <p:tgtEl>
                                          <p:spTgt spid="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16" presetID="23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Class="entr" nodeType="clickEffect" presetSubtype="8" presetID="2" grpId="3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Class="entr" nodeType="clickEffect" presetSubtype="32" presetID="4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out)" transition="in">
                                      <p:cBhvr>
                                        <p:cTn id="24" dur="1000"/>
                                        <p:tgtEl>
                                          <p:spTgt spid="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517" grpId="3"/>
      <p:bldP build="whole" bldLvl="1" animBg="1" rev="0" advAuto="0" spid="516" grpId="2"/>
      <p:bldP build="whole" bldLvl="1" animBg="1" rev="0" advAuto="0" spid="515" grpId="1"/>
      <p:bldP build="whole" bldLvl="1" animBg="1" rev="0" advAuto="0" spid="518" grpId="4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椭圆形"/>
          <p:cNvSpPr/>
          <p:nvPr/>
        </p:nvSpPr>
        <p:spPr>
          <a:xfrm>
            <a:off x="1971225" y="8265993"/>
            <a:ext cx="254657" cy="267390"/>
          </a:xfrm>
          <a:prstGeom prst="ellipse">
            <a:avLst/>
          </a:prstGeom>
          <a:gradFill>
            <a:gsLst>
              <a:gs pos="0">
                <a:srgbClr val="BEDF55"/>
              </a:gs>
              <a:gs pos="100000">
                <a:srgbClr val="A1C51F"/>
              </a:gs>
            </a:gsLst>
            <a:lin ang="5400000"/>
          </a:gra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522" name="#05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#05</a:t>
            </a:r>
          </a:p>
        </p:txBody>
      </p:sp>
      <p:sp>
        <p:nvSpPr>
          <p:cNvPr id="523" name="专业度"/>
          <p:cNvSpPr txBox="1"/>
          <p:nvPr/>
        </p:nvSpPr>
        <p:spPr>
          <a:xfrm>
            <a:off x="11088165" y="7950566"/>
            <a:ext cx="950215" cy="4216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/>
          <a:p>
            <a:pPr/>
            <a:r>
              <a:t>专业度</a:t>
            </a:r>
          </a:p>
        </p:txBody>
      </p:sp>
      <p:sp>
        <p:nvSpPr>
          <p:cNvPr id="524" name="线条"/>
          <p:cNvSpPr/>
          <p:nvPr/>
        </p:nvSpPr>
        <p:spPr>
          <a:xfrm>
            <a:off x="1939556" y="8560930"/>
            <a:ext cx="10609231" cy="1"/>
          </a:xfrm>
          <a:prstGeom prst="line">
            <a:avLst/>
          </a:prstGeom>
          <a:ln w="76200">
            <a:solidFill>
              <a:srgbClr val="2C3C50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525" name="线条"/>
          <p:cNvSpPr/>
          <p:nvPr/>
        </p:nvSpPr>
        <p:spPr>
          <a:xfrm flipV="1">
            <a:off x="1979760" y="2959381"/>
            <a:ext cx="1" cy="5601551"/>
          </a:xfrm>
          <a:prstGeom prst="line">
            <a:avLst/>
          </a:prstGeom>
          <a:ln w="76200">
            <a:solidFill>
              <a:srgbClr val="2C3C50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526" name="自信度"/>
          <p:cNvSpPr txBox="1"/>
          <p:nvPr/>
        </p:nvSpPr>
        <p:spPr>
          <a:xfrm>
            <a:off x="1303934" y="2942379"/>
            <a:ext cx="524867" cy="11836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0320" tIns="20320" rIns="20320" bIns="20320" anchor="ctr">
            <a:spAutoFit/>
          </a:bodyPr>
          <a:lstStyle/>
          <a:p>
            <a:pPr/>
            <a:r>
              <a:t>自信度</a:t>
            </a:r>
          </a:p>
        </p:txBody>
      </p:sp>
      <p:sp>
        <p:nvSpPr>
          <p:cNvPr id="535" name="连接线"/>
          <p:cNvSpPr/>
          <p:nvPr/>
        </p:nvSpPr>
        <p:spPr>
          <a:xfrm>
            <a:off x="1992461" y="4201305"/>
            <a:ext cx="2080305" cy="43719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cubicBezTo>
                  <a:pt x="4889" y="12659"/>
                  <a:pt x="12089" y="5459"/>
                  <a:pt x="21600" y="0"/>
                </a:cubicBezTo>
              </a:path>
            </a:pathLst>
          </a:custGeom>
          <a:ln w="25400">
            <a:solidFill>
              <a:schemeClr val="accent5">
                <a:hueOff val="-444211"/>
                <a:satOff val="-14915"/>
                <a:lumOff val="22857"/>
              </a:schemeClr>
            </a:solidFill>
            <a:miter lim="400000"/>
          </a:ln>
        </p:spPr>
        <p:txBody>
          <a:bodyPr/>
          <a:lstStyle/>
          <a:p>
            <a:pPr/>
          </a:p>
        </p:txBody>
      </p:sp>
      <p:sp>
        <p:nvSpPr>
          <p:cNvPr id="536" name="连接线"/>
          <p:cNvSpPr/>
          <p:nvPr/>
        </p:nvSpPr>
        <p:spPr>
          <a:xfrm>
            <a:off x="4063482" y="3177637"/>
            <a:ext cx="1962485" cy="12050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221" fill="norm" stroke="1" extrusionOk="0">
                <a:moveTo>
                  <a:pt x="0" y="13977"/>
                </a:moveTo>
                <a:cubicBezTo>
                  <a:pt x="13334" y="-5379"/>
                  <a:pt x="20534" y="-4631"/>
                  <a:pt x="21600" y="16221"/>
                </a:cubicBezTo>
              </a:path>
            </a:pathLst>
          </a:custGeom>
          <a:ln w="25400">
            <a:solidFill>
              <a:schemeClr val="accent5">
                <a:hueOff val="-444211"/>
                <a:satOff val="-14915"/>
                <a:lumOff val="22857"/>
              </a:schemeClr>
            </a:solidFill>
            <a:miter lim="400000"/>
          </a:ln>
        </p:spPr>
        <p:txBody>
          <a:bodyPr/>
          <a:lstStyle/>
          <a:p>
            <a:pPr/>
          </a:p>
        </p:txBody>
      </p:sp>
      <p:sp>
        <p:nvSpPr>
          <p:cNvPr id="537" name="连接线"/>
          <p:cNvSpPr/>
          <p:nvPr/>
        </p:nvSpPr>
        <p:spPr>
          <a:xfrm>
            <a:off x="6027027" y="4363757"/>
            <a:ext cx="1357020" cy="32966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1600" y="21600"/>
                </a:moveTo>
                <a:cubicBezTo>
                  <a:pt x="7375" y="16208"/>
                  <a:pt x="175" y="9008"/>
                  <a:pt x="0" y="0"/>
                </a:cubicBezTo>
              </a:path>
            </a:pathLst>
          </a:custGeom>
          <a:ln w="25400">
            <a:solidFill>
              <a:schemeClr val="accent5">
                <a:hueOff val="-444211"/>
                <a:satOff val="-14915"/>
                <a:lumOff val="22857"/>
              </a:schemeClr>
            </a:solidFill>
            <a:miter lim="400000"/>
          </a:ln>
        </p:spPr>
        <p:txBody>
          <a:bodyPr/>
          <a:lstStyle/>
          <a:p>
            <a:pPr/>
          </a:p>
        </p:txBody>
      </p:sp>
      <p:sp>
        <p:nvSpPr>
          <p:cNvPr id="538" name="连接线"/>
          <p:cNvSpPr/>
          <p:nvPr/>
        </p:nvSpPr>
        <p:spPr>
          <a:xfrm>
            <a:off x="7367417" y="6325664"/>
            <a:ext cx="2846316" cy="15805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734" fill="norm" stroke="1" extrusionOk="0">
                <a:moveTo>
                  <a:pt x="0" y="14725"/>
                </a:moveTo>
                <a:cubicBezTo>
                  <a:pt x="6376" y="21600"/>
                  <a:pt x="13576" y="16692"/>
                  <a:pt x="21600" y="0"/>
                </a:cubicBezTo>
              </a:path>
            </a:pathLst>
          </a:custGeom>
          <a:ln w="25400">
            <a:solidFill>
              <a:schemeClr val="accent5">
                <a:hueOff val="-444211"/>
                <a:satOff val="-14915"/>
                <a:lumOff val="22857"/>
              </a:schemeClr>
            </a:solidFill>
            <a:miter lim="400000"/>
          </a:ln>
        </p:spPr>
        <p:txBody>
          <a:bodyPr/>
          <a:lstStyle/>
          <a:p>
            <a:pPr/>
          </a:p>
        </p:txBody>
      </p:sp>
      <p:sp>
        <p:nvSpPr>
          <p:cNvPr id="531" name="愚昧之巅"/>
          <p:cNvSpPr txBox="1"/>
          <p:nvPr/>
        </p:nvSpPr>
        <p:spPr>
          <a:xfrm>
            <a:off x="4846491" y="2632437"/>
            <a:ext cx="1249173" cy="3200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>
            <a:lvl1pPr>
              <a:defRPr>
                <a:latin typeface="HYNanGongJ"/>
                <a:ea typeface="HYNanGongJ"/>
                <a:cs typeface="HYNanGongJ"/>
                <a:sym typeface="HYNanGongJ"/>
              </a:defRPr>
            </a:lvl1pPr>
          </a:lstStyle>
          <a:p>
            <a:pPr/>
            <a:r>
              <a:t>愚昧之巅</a:t>
            </a:r>
          </a:p>
        </p:txBody>
      </p:sp>
      <p:sp>
        <p:nvSpPr>
          <p:cNvPr id="539" name="连接线"/>
          <p:cNvSpPr/>
          <p:nvPr/>
        </p:nvSpPr>
        <p:spPr>
          <a:xfrm>
            <a:off x="10180819" y="3631719"/>
            <a:ext cx="2277021" cy="27448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cubicBezTo>
                  <a:pt x="7287" y="12466"/>
                  <a:pt x="14487" y="5266"/>
                  <a:pt x="21600" y="0"/>
                </a:cubicBezTo>
              </a:path>
            </a:pathLst>
          </a:custGeom>
          <a:ln w="25400">
            <a:solidFill>
              <a:schemeClr val="accent5">
                <a:hueOff val="-444211"/>
                <a:satOff val="-14915"/>
                <a:lumOff val="22857"/>
              </a:schemeClr>
            </a:solidFill>
            <a:miter lim="400000"/>
          </a:ln>
        </p:spPr>
        <p:txBody>
          <a:bodyPr/>
          <a:lstStyle/>
          <a:p>
            <a:pPr/>
          </a:p>
        </p:txBody>
      </p:sp>
      <p:pic>
        <p:nvPicPr>
          <p:cNvPr id="533" name="金陵中学文字标识.ai" descr="金陵中学文字标识.ai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755427" y="9122615"/>
            <a:ext cx="2079820" cy="525112"/>
          </a:xfrm>
          <a:prstGeom prst="rect">
            <a:avLst/>
          </a:prstGeom>
          <a:ln w="3175">
            <a:miter lim="400000"/>
          </a:ln>
        </p:spPr>
      </p:pic>
      <p:sp>
        <p:nvSpPr>
          <p:cNvPr id="534" name="自信度与专业度的关系"/>
          <p:cNvSpPr txBox="1"/>
          <p:nvPr/>
        </p:nvSpPr>
        <p:spPr>
          <a:xfrm>
            <a:off x="553383" y="718423"/>
            <a:ext cx="5488941" cy="7518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>
            <a:lvl1pPr algn="l">
              <a:lnSpc>
                <a:spcPct val="90000"/>
              </a:lnSpc>
              <a:defRPr b="1" spc="280" sz="40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  <a:sym typeface="Didot"/>
              </a:defRPr>
            </a:lvl1pPr>
          </a:lstStyle>
          <a:p>
            <a:pPr/>
            <a:r>
              <a:t>自信度与专业度的关系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1" p14:dur="1500">
        <p14:switch dir="l"/>
      </p:transition>
    </mc:Choice>
    <mc:Fallback>
      <p:transition spd="slow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path" nodeType="clickEffect" presetSubtype="0" presetID="-1" grpId="3" accel="50000" decel="50000" fill="hold">
                                  <p:stCondLst>
                                    <p:cond delay="0"/>
                                  </p:stCondLst>
                                  <p:childTnLst>
                                    <p:animMotion path="M 0.000000 0.000000 C 0.027249 -0.117022 0.064944 -0.229255 0.112281 -0.334282 C 0.131123 -0.376088 0.151519 -0.416749 0.176728 -0.451944 C 0.200169 -0.484670 0.227441 -0.512190 0.257519 -0.533402" origin="layout" pathEditMode="relative">
                                      <p:cBhvr>
                                        <p:cTn id="16" dur="2000" fill="hold"/>
                                        <p:tgtEl>
                                          <p:spTgt spid="5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path" nodeType="clickEffect" presetSubtype="0" presetID="-1" grpId="4" accel="50000" decel="50000" fill="hold">
                                  <p:stCondLst>
                                    <p:cond delay="0"/>
                                  </p:stCondLst>
                                  <p:childTnLst>
                                    <p:animMotion path="M 0.257519 -0.533402 C 0.265094 -0.534045 0.272652 -0.531840 0.279338 -0.527049 C 0.312452 -0.503322 0.310103 -0.453952 0.309120 -0.405280 C 0.308172 -0.358346 0.313439 -0.307709 0.324456 -0.262709 C 0.336100 -0.215150 0.355664 -0.172355 0.377388 -0.132134 C 0.388869 -0.110876 0.401100 -0.090141 0.416901 -0.074765 C 0.433327 -0.058780 0.452908 -0.049271 0.473410 -0.047547" origin="layout" pathEditMode="relative">
                                      <p:cBhvr>
                                        <p:cTn id="20" dur="2000" fill="hold"/>
                                        <p:tgtEl>
                                          <p:spTgt spid="5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path" nodeType="clickEffect" presetSubtype="0" presetID="-1" grpId="5" accel="50000" decel="50000" fill="hold">
                                  <p:stCondLst>
                                    <p:cond delay="0"/>
                                  </p:stCondLst>
                                  <p:childTnLst>
                                    <p:animMotion path="M 0.473410 -0.047547 C 0.509374 -0.057927 0.542464 -0.081381 0.569024 -0.115284 C 0.596011 -0.149734 0.614931 -0.193261 0.634991 -0.235258 C 0.677628 -0.324520 0.726380 -0.408319 0.780622 -0.485577" origin="layout" pathEditMode="relative">
                                      <p:cBhvr>
                                        <p:cTn id="24" dur="2000" fill="hold"/>
                                        <p:tgtEl>
                                          <p:spTgt spid="5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Class="entr" nodeType="clickEffect" presetSubtype="8" presetID="2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531" grpId="6"/>
      <p:bldP build="whole" bldLvl="1" animBg="1" rev="0" advAuto="0" spid="521" grpId="2"/>
      <p:bldP build="whole" bldLvl="1" animBg="1" rev="0" advAuto="0" spid="53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#05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#05</a:t>
            </a:r>
          </a:p>
        </p:txBody>
      </p:sp>
      <p:sp>
        <p:nvSpPr>
          <p:cNvPr id="542" name="专业度"/>
          <p:cNvSpPr txBox="1"/>
          <p:nvPr/>
        </p:nvSpPr>
        <p:spPr>
          <a:xfrm>
            <a:off x="11172832" y="7961469"/>
            <a:ext cx="950215" cy="4216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/>
          <a:p>
            <a:pPr/>
            <a:r>
              <a:t>专业度</a:t>
            </a:r>
          </a:p>
        </p:txBody>
      </p:sp>
      <p:sp>
        <p:nvSpPr>
          <p:cNvPr id="543" name="线条"/>
          <p:cNvSpPr/>
          <p:nvPr/>
        </p:nvSpPr>
        <p:spPr>
          <a:xfrm>
            <a:off x="1939556" y="8560930"/>
            <a:ext cx="10641379" cy="1"/>
          </a:xfrm>
          <a:prstGeom prst="line">
            <a:avLst/>
          </a:prstGeom>
          <a:ln w="76200">
            <a:solidFill>
              <a:srgbClr val="2C3C50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544" name="线条"/>
          <p:cNvSpPr/>
          <p:nvPr/>
        </p:nvSpPr>
        <p:spPr>
          <a:xfrm flipV="1">
            <a:off x="1979760" y="2959381"/>
            <a:ext cx="1" cy="5601551"/>
          </a:xfrm>
          <a:prstGeom prst="line">
            <a:avLst/>
          </a:prstGeom>
          <a:ln w="76200">
            <a:solidFill>
              <a:srgbClr val="2C3C50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545" name="自信度"/>
          <p:cNvSpPr txBox="1"/>
          <p:nvPr/>
        </p:nvSpPr>
        <p:spPr>
          <a:xfrm>
            <a:off x="1303934" y="2942379"/>
            <a:ext cx="524867" cy="11836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0320" tIns="20320" rIns="20320" bIns="20320" anchor="ctr">
            <a:spAutoFit/>
          </a:bodyPr>
          <a:lstStyle/>
          <a:p>
            <a:pPr/>
            <a:r>
              <a:t>自信度</a:t>
            </a:r>
          </a:p>
        </p:txBody>
      </p:sp>
      <p:sp>
        <p:nvSpPr>
          <p:cNvPr id="558" name="连接线"/>
          <p:cNvSpPr/>
          <p:nvPr/>
        </p:nvSpPr>
        <p:spPr>
          <a:xfrm>
            <a:off x="1992461" y="4201305"/>
            <a:ext cx="2080305" cy="43719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cubicBezTo>
                  <a:pt x="4889" y="12659"/>
                  <a:pt x="12089" y="5459"/>
                  <a:pt x="21600" y="0"/>
                </a:cubicBezTo>
              </a:path>
            </a:pathLst>
          </a:custGeom>
          <a:ln w="25400">
            <a:solidFill>
              <a:schemeClr val="accent5">
                <a:hueOff val="-444211"/>
                <a:satOff val="-14915"/>
                <a:lumOff val="22857"/>
              </a:schemeClr>
            </a:solidFill>
            <a:miter lim="400000"/>
          </a:ln>
        </p:spPr>
        <p:txBody>
          <a:bodyPr/>
          <a:lstStyle/>
          <a:p>
            <a:pPr/>
          </a:p>
        </p:txBody>
      </p:sp>
      <p:sp>
        <p:nvSpPr>
          <p:cNvPr id="559" name="连接线"/>
          <p:cNvSpPr/>
          <p:nvPr/>
        </p:nvSpPr>
        <p:spPr>
          <a:xfrm>
            <a:off x="4063482" y="3177637"/>
            <a:ext cx="1962485" cy="12050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221" fill="norm" stroke="1" extrusionOk="0">
                <a:moveTo>
                  <a:pt x="0" y="13977"/>
                </a:moveTo>
                <a:cubicBezTo>
                  <a:pt x="13334" y="-5379"/>
                  <a:pt x="20534" y="-4631"/>
                  <a:pt x="21600" y="16221"/>
                </a:cubicBezTo>
              </a:path>
            </a:pathLst>
          </a:custGeom>
          <a:ln w="25400">
            <a:solidFill>
              <a:schemeClr val="accent5">
                <a:hueOff val="-444211"/>
                <a:satOff val="-14915"/>
                <a:lumOff val="22857"/>
              </a:schemeClr>
            </a:solidFill>
            <a:miter lim="400000"/>
          </a:ln>
        </p:spPr>
        <p:txBody>
          <a:bodyPr/>
          <a:lstStyle/>
          <a:p>
            <a:pPr/>
          </a:p>
        </p:txBody>
      </p:sp>
      <p:sp>
        <p:nvSpPr>
          <p:cNvPr id="560" name="连接线"/>
          <p:cNvSpPr/>
          <p:nvPr/>
        </p:nvSpPr>
        <p:spPr>
          <a:xfrm>
            <a:off x="6027027" y="4363757"/>
            <a:ext cx="1357020" cy="32966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1600" y="21600"/>
                </a:moveTo>
                <a:cubicBezTo>
                  <a:pt x="7375" y="16208"/>
                  <a:pt x="175" y="9008"/>
                  <a:pt x="0" y="0"/>
                </a:cubicBezTo>
              </a:path>
            </a:pathLst>
          </a:custGeom>
          <a:ln w="25400">
            <a:solidFill>
              <a:schemeClr val="accent5">
                <a:hueOff val="-444211"/>
                <a:satOff val="-14915"/>
                <a:lumOff val="22857"/>
              </a:schemeClr>
            </a:solidFill>
            <a:miter lim="400000"/>
          </a:ln>
        </p:spPr>
        <p:txBody>
          <a:bodyPr/>
          <a:lstStyle/>
          <a:p>
            <a:pPr/>
          </a:p>
        </p:txBody>
      </p:sp>
      <p:sp>
        <p:nvSpPr>
          <p:cNvPr id="561" name="连接线"/>
          <p:cNvSpPr/>
          <p:nvPr/>
        </p:nvSpPr>
        <p:spPr>
          <a:xfrm>
            <a:off x="7367417" y="6325664"/>
            <a:ext cx="2846316" cy="15805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734" fill="norm" stroke="1" extrusionOk="0">
                <a:moveTo>
                  <a:pt x="0" y="14725"/>
                </a:moveTo>
                <a:cubicBezTo>
                  <a:pt x="6376" y="21600"/>
                  <a:pt x="13576" y="16692"/>
                  <a:pt x="21600" y="0"/>
                </a:cubicBezTo>
              </a:path>
            </a:pathLst>
          </a:custGeom>
          <a:ln w="25400">
            <a:solidFill>
              <a:schemeClr val="accent5">
                <a:hueOff val="-444211"/>
                <a:satOff val="-14915"/>
                <a:lumOff val="22857"/>
              </a:schemeClr>
            </a:solidFill>
            <a:miter lim="400000"/>
          </a:ln>
        </p:spPr>
        <p:txBody>
          <a:bodyPr/>
          <a:lstStyle/>
          <a:p>
            <a:pPr/>
          </a:p>
        </p:txBody>
      </p:sp>
      <p:sp>
        <p:nvSpPr>
          <p:cNvPr id="562" name="连接线"/>
          <p:cNvSpPr/>
          <p:nvPr/>
        </p:nvSpPr>
        <p:spPr>
          <a:xfrm>
            <a:off x="10180819" y="3631719"/>
            <a:ext cx="2277021" cy="27448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cubicBezTo>
                  <a:pt x="7287" y="12466"/>
                  <a:pt x="14487" y="5266"/>
                  <a:pt x="21600" y="0"/>
                </a:cubicBezTo>
              </a:path>
            </a:pathLst>
          </a:custGeom>
          <a:ln w="25400">
            <a:solidFill>
              <a:schemeClr val="accent5">
                <a:hueOff val="-444211"/>
                <a:satOff val="-14915"/>
                <a:lumOff val="22857"/>
              </a:schemeClr>
            </a:solidFill>
            <a:miter lim="400000"/>
          </a:ln>
        </p:spPr>
        <p:txBody>
          <a:bodyPr/>
          <a:lstStyle/>
          <a:p>
            <a:pPr/>
          </a:p>
        </p:txBody>
      </p:sp>
      <p:sp>
        <p:nvSpPr>
          <p:cNvPr id="551" name="小型汽车"/>
          <p:cNvSpPr/>
          <p:nvPr/>
        </p:nvSpPr>
        <p:spPr>
          <a:xfrm>
            <a:off x="1768392" y="7969150"/>
            <a:ext cx="950215" cy="4062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988" h="21600" fill="norm" stroke="1" extrusionOk="0">
                <a:moveTo>
                  <a:pt x="4097" y="0"/>
                </a:moveTo>
                <a:cubicBezTo>
                  <a:pt x="3843" y="0"/>
                  <a:pt x="3599" y="241"/>
                  <a:pt x="3415" y="682"/>
                </a:cubicBezTo>
                <a:cubicBezTo>
                  <a:pt x="2324" y="3293"/>
                  <a:pt x="-1335" y="12764"/>
                  <a:pt x="512" y="18236"/>
                </a:cubicBezTo>
                <a:lnTo>
                  <a:pt x="1356" y="18236"/>
                </a:lnTo>
                <a:cubicBezTo>
                  <a:pt x="1327" y="17880"/>
                  <a:pt x="1312" y="17509"/>
                  <a:pt x="1312" y="17131"/>
                </a:cubicBezTo>
                <a:cubicBezTo>
                  <a:pt x="1312" y="14122"/>
                  <a:pt x="2276" y="11687"/>
                  <a:pt x="3466" y="11687"/>
                </a:cubicBezTo>
                <a:cubicBezTo>
                  <a:pt x="4657" y="11687"/>
                  <a:pt x="5622" y="14122"/>
                  <a:pt x="5622" y="17131"/>
                </a:cubicBezTo>
                <a:cubicBezTo>
                  <a:pt x="5622" y="17509"/>
                  <a:pt x="5607" y="17880"/>
                  <a:pt x="5578" y="18236"/>
                </a:cubicBezTo>
                <a:lnTo>
                  <a:pt x="14299" y="18236"/>
                </a:lnTo>
                <a:cubicBezTo>
                  <a:pt x="14270" y="17880"/>
                  <a:pt x="14254" y="17509"/>
                  <a:pt x="14254" y="17131"/>
                </a:cubicBezTo>
                <a:cubicBezTo>
                  <a:pt x="14254" y="14122"/>
                  <a:pt x="15220" y="11687"/>
                  <a:pt x="16410" y="11687"/>
                </a:cubicBezTo>
                <a:cubicBezTo>
                  <a:pt x="17601" y="11687"/>
                  <a:pt x="18566" y="14122"/>
                  <a:pt x="18566" y="17131"/>
                </a:cubicBezTo>
                <a:cubicBezTo>
                  <a:pt x="18566" y="17509"/>
                  <a:pt x="18551" y="17880"/>
                  <a:pt x="18522" y="18236"/>
                </a:cubicBezTo>
                <a:lnTo>
                  <a:pt x="19962" y="18236"/>
                </a:lnTo>
                <a:cubicBezTo>
                  <a:pt x="19962" y="18236"/>
                  <a:pt x="20265" y="10900"/>
                  <a:pt x="18757" y="9584"/>
                </a:cubicBezTo>
                <a:cubicBezTo>
                  <a:pt x="17248" y="8268"/>
                  <a:pt x="15499" y="7049"/>
                  <a:pt x="15499" y="7049"/>
                </a:cubicBezTo>
                <a:cubicBezTo>
                  <a:pt x="15499" y="7049"/>
                  <a:pt x="12380" y="0"/>
                  <a:pt x="9528" y="0"/>
                </a:cubicBezTo>
                <a:lnTo>
                  <a:pt x="4097" y="0"/>
                </a:lnTo>
                <a:close/>
                <a:moveTo>
                  <a:pt x="4878" y="1858"/>
                </a:moveTo>
                <a:lnTo>
                  <a:pt x="6327" y="1858"/>
                </a:lnTo>
                <a:lnTo>
                  <a:pt x="5978" y="7075"/>
                </a:lnTo>
                <a:lnTo>
                  <a:pt x="3470" y="7075"/>
                </a:lnTo>
                <a:cubicBezTo>
                  <a:pt x="3315" y="7075"/>
                  <a:pt x="3228" y="6631"/>
                  <a:pt x="3320" y="6318"/>
                </a:cubicBezTo>
                <a:lnTo>
                  <a:pt x="4483" y="2361"/>
                </a:lnTo>
                <a:cubicBezTo>
                  <a:pt x="4576" y="2045"/>
                  <a:pt x="4722" y="1858"/>
                  <a:pt x="4878" y="1858"/>
                </a:cubicBezTo>
                <a:close/>
                <a:moveTo>
                  <a:pt x="7387" y="1858"/>
                </a:moveTo>
                <a:lnTo>
                  <a:pt x="9405" y="1858"/>
                </a:lnTo>
                <a:cubicBezTo>
                  <a:pt x="11385" y="1858"/>
                  <a:pt x="13886" y="7075"/>
                  <a:pt x="13886" y="7075"/>
                </a:cubicBezTo>
                <a:lnTo>
                  <a:pt x="7038" y="7075"/>
                </a:lnTo>
                <a:lnTo>
                  <a:pt x="7387" y="1858"/>
                </a:lnTo>
                <a:close/>
                <a:moveTo>
                  <a:pt x="3466" y="12667"/>
                </a:moveTo>
                <a:cubicBezTo>
                  <a:pt x="2490" y="12667"/>
                  <a:pt x="1700" y="14665"/>
                  <a:pt x="1700" y="17131"/>
                </a:cubicBezTo>
                <a:cubicBezTo>
                  <a:pt x="1700" y="19597"/>
                  <a:pt x="2490" y="21600"/>
                  <a:pt x="3466" y="21600"/>
                </a:cubicBezTo>
                <a:cubicBezTo>
                  <a:pt x="4442" y="21600"/>
                  <a:pt x="5233" y="19597"/>
                  <a:pt x="5233" y="17131"/>
                </a:cubicBezTo>
                <a:cubicBezTo>
                  <a:pt x="5233" y="14665"/>
                  <a:pt x="4442" y="12667"/>
                  <a:pt x="3466" y="12667"/>
                </a:cubicBezTo>
                <a:close/>
                <a:moveTo>
                  <a:pt x="16410" y="12667"/>
                </a:moveTo>
                <a:cubicBezTo>
                  <a:pt x="15435" y="12667"/>
                  <a:pt x="14644" y="14665"/>
                  <a:pt x="14644" y="17131"/>
                </a:cubicBezTo>
                <a:cubicBezTo>
                  <a:pt x="14644" y="19597"/>
                  <a:pt x="15435" y="21600"/>
                  <a:pt x="16410" y="21600"/>
                </a:cubicBezTo>
                <a:cubicBezTo>
                  <a:pt x="17386" y="21600"/>
                  <a:pt x="18177" y="19597"/>
                  <a:pt x="18177" y="17131"/>
                </a:cubicBezTo>
                <a:cubicBezTo>
                  <a:pt x="18177" y="14665"/>
                  <a:pt x="17386" y="12667"/>
                  <a:pt x="16410" y="12667"/>
                </a:cubicBezTo>
                <a:close/>
                <a:moveTo>
                  <a:pt x="3466" y="15033"/>
                </a:moveTo>
                <a:cubicBezTo>
                  <a:pt x="3925" y="15033"/>
                  <a:pt x="4297" y="15973"/>
                  <a:pt x="4297" y="17131"/>
                </a:cubicBezTo>
                <a:cubicBezTo>
                  <a:pt x="4297" y="18290"/>
                  <a:pt x="3925" y="19230"/>
                  <a:pt x="3466" y="19230"/>
                </a:cubicBezTo>
                <a:cubicBezTo>
                  <a:pt x="3008" y="19230"/>
                  <a:pt x="2636" y="18290"/>
                  <a:pt x="2636" y="17131"/>
                </a:cubicBezTo>
                <a:cubicBezTo>
                  <a:pt x="2636" y="15973"/>
                  <a:pt x="3008" y="15033"/>
                  <a:pt x="3466" y="15033"/>
                </a:cubicBezTo>
                <a:close/>
                <a:moveTo>
                  <a:pt x="16410" y="15033"/>
                </a:moveTo>
                <a:cubicBezTo>
                  <a:pt x="16869" y="15033"/>
                  <a:pt x="17241" y="15973"/>
                  <a:pt x="17241" y="17131"/>
                </a:cubicBezTo>
                <a:cubicBezTo>
                  <a:pt x="17241" y="18290"/>
                  <a:pt x="16869" y="19230"/>
                  <a:pt x="16410" y="19230"/>
                </a:cubicBezTo>
                <a:cubicBezTo>
                  <a:pt x="15952" y="19230"/>
                  <a:pt x="15580" y="18290"/>
                  <a:pt x="15580" y="17131"/>
                </a:cubicBezTo>
                <a:cubicBezTo>
                  <a:pt x="15580" y="15973"/>
                  <a:pt x="15952" y="15033"/>
                  <a:pt x="16410" y="15033"/>
                </a:cubicBezTo>
                <a:close/>
              </a:path>
            </a:pathLst>
          </a:custGeom>
          <a:gradFill>
            <a:gsLst>
              <a:gs pos="0">
                <a:srgbClr val="BEDF55"/>
              </a:gs>
              <a:gs pos="100000">
                <a:srgbClr val="A1C51F"/>
              </a:gs>
            </a:gsLst>
            <a:lin ang="5400000"/>
          </a:gra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552" name="以为自己就是天，现实却是达“客”满人间"/>
          <p:cNvSpPr txBox="1"/>
          <p:nvPr/>
        </p:nvSpPr>
        <p:spPr>
          <a:xfrm>
            <a:off x="550406" y="718422"/>
            <a:ext cx="9835389" cy="7518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>
            <a:lvl1pPr algn="l">
              <a:lnSpc>
                <a:spcPct val="90000"/>
              </a:lnSpc>
              <a:defRPr b="1" spc="280" sz="40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+mn-lt"/>
                <a:ea typeface="+mn-ea"/>
                <a:cs typeface="+mn-cs"/>
                <a:sym typeface="Didot"/>
              </a:defRPr>
            </a:lvl1pPr>
          </a:lstStyle>
          <a:p>
            <a:pPr/>
            <a:r>
              <a:t>以为自己就是天，现实却是达“客”满人间</a:t>
            </a:r>
          </a:p>
        </p:txBody>
      </p:sp>
      <p:sp>
        <p:nvSpPr>
          <p:cNvPr id="553" name="男"/>
          <p:cNvSpPr/>
          <p:nvPr/>
        </p:nvSpPr>
        <p:spPr>
          <a:xfrm>
            <a:off x="12205720" y="3122975"/>
            <a:ext cx="304801" cy="822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7" h="21600" fill="norm" stroke="1" extrusionOk="0">
                <a:moveTo>
                  <a:pt x="10777" y="0"/>
                </a:moveTo>
                <a:cubicBezTo>
                  <a:pt x="9509" y="0"/>
                  <a:pt x="8239" y="180"/>
                  <a:pt x="7271" y="540"/>
                </a:cubicBezTo>
                <a:cubicBezTo>
                  <a:pt x="5335" y="1259"/>
                  <a:pt x="5335" y="2425"/>
                  <a:pt x="7271" y="3144"/>
                </a:cubicBezTo>
                <a:cubicBezTo>
                  <a:pt x="9206" y="3863"/>
                  <a:pt x="12348" y="3863"/>
                  <a:pt x="14284" y="3144"/>
                </a:cubicBezTo>
                <a:cubicBezTo>
                  <a:pt x="16220" y="2425"/>
                  <a:pt x="16220" y="1259"/>
                  <a:pt x="14284" y="540"/>
                </a:cubicBezTo>
                <a:cubicBezTo>
                  <a:pt x="13316" y="180"/>
                  <a:pt x="12046" y="0"/>
                  <a:pt x="10777" y="0"/>
                </a:cubicBezTo>
                <a:close/>
                <a:moveTo>
                  <a:pt x="4845" y="4060"/>
                </a:moveTo>
                <a:cubicBezTo>
                  <a:pt x="2970" y="4060"/>
                  <a:pt x="1445" y="4331"/>
                  <a:pt x="907" y="4563"/>
                </a:cubicBezTo>
                <a:cubicBezTo>
                  <a:pt x="-23" y="4963"/>
                  <a:pt x="-21" y="5438"/>
                  <a:pt x="8" y="5606"/>
                </a:cubicBezTo>
                <a:lnTo>
                  <a:pt x="8" y="12393"/>
                </a:lnTo>
                <a:cubicBezTo>
                  <a:pt x="8" y="12733"/>
                  <a:pt x="732" y="13004"/>
                  <a:pt x="1648" y="13004"/>
                </a:cubicBezTo>
                <a:cubicBezTo>
                  <a:pt x="2563" y="13004"/>
                  <a:pt x="3292" y="12728"/>
                  <a:pt x="3292" y="12393"/>
                </a:cubicBezTo>
                <a:lnTo>
                  <a:pt x="3292" y="6777"/>
                </a:lnTo>
                <a:lnTo>
                  <a:pt x="4791" y="6777"/>
                </a:lnTo>
                <a:lnTo>
                  <a:pt x="4791" y="12641"/>
                </a:lnTo>
                <a:lnTo>
                  <a:pt x="4804" y="12641"/>
                </a:lnTo>
                <a:lnTo>
                  <a:pt x="4804" y="20628"/>
                </a:lnTo>
                <a:cubicBezTo>
                  <a:pt x="4804" y="21163"/>
                  <a:pt x="5982" y="21600"/>
                  <a:pt x="7421" y="21600"/>
                </a:cubicBezTo>
                <a:cubicBezTo>
                  <a:pt x="8860" y="21600"/>
                  <a:pt x="10037" y="21163"/>
                  <a:pt x="10037" y="20628"/>
                </a:cubicBezTo>
                <a:lnTo>
                  <a:pt x="10037" y="12641"/>
                </a:lnTo>
                <a:lnTo>
                  <a:pt x="10777" y="12641"/>
                </a:lnTo>
                <a:lnTo>
                  <a:pt x="11504" y="12641"/>
                </a:lnTo>
                <a:lnTo>
                  <a:pt x="11504" y="20628"/>
                </a:lnTo>
                <a:cubicBezTo>
                  <a:pt x="11504" y="21163"/>
                  <a:pt x="12682" y="21600"/>
                  <a:pt x="14121" y="21600"/>
                </a:cubicBezTo>
                <a:cubicBezTo>
                  <a:pt x="15559" y="21600"/>
                  <a:pt x="16737" y="21163"/>
                  <a:pt x="16737" y="20628"/>
                </a:cubicBezTo>
                <a:lnTo>
                  <a:pt x="16737" y="12636"/>
                </a:lnTo>
                <a:lnTo>
                  <a:pt x="16750" y="12636"/>
                </a:lnTo>
                <a:lnTo>
                  <a:pt x="16750" y="6772"/>
                </a:lnTo>
                <a:lnTo>
                  <a:pt x="18249" y="6772"/>
                </a:lnTo>
                <a:lnTo>
                  <a:pt x="18249" y="12388"/>
                </a:lnTo>
                <a:cubicBezTo>
                  <a:pt x="18249" y="12728"/>
                  <a:pt x="18973" y="12997"/>
                  <a:pt x="19889" y="12997"/>
                </a:cubicBezTo>
                <a:cubicBezTo>
                  <a:pt x="20805" y="12997"/>
                  <a:pt x="21533" y="12723"/>
                  <a:pt x="21533" y="12388"/>
                </a:cubicBezTo>
                <a:lnTo>
                  <a:pt x="21533" y="5606"/>
                </a:lnTo>
                <a:cubicBezTo>
                  <a:pt x="21577" y="5438"/>
                  <a:pt x="21564" y="4957"/>
                  <a:pt x="20634" y="4563"/>
                </a:cubicBezTo>
                <a:cubicBezTo>
                  <a:pt x="20096" y="4336"/>
                  <a:pt x="18566" y="4060"/>
                  <a:pt x="16691" y="4060"/>
                </a:cubicBezTo>
                <a:lnTo>
                  <a:pt x="10777" y="4060"/>
                </a:lnTo>
                <a:lnTo>
                  <a:pt x="4845" y="4060"/>
                </a:lnTo>
                <a:close/>
              </a:path>
            </a:pathLst>
          </a:custGeom>
          <a:blipFill>
            <a:blip r:embed="rId2"/>
          </a:blipFill>
          <a:ln w="3175">
            <a:miter lim="400000"/>
          </a:ln>
          <a:effectLst>
            <a:outerShdw sx="100000" sy="100000" kx="0" ky="0" algn="b" rotWithShape="0" blurRad="0" dist="0" dir="5400000">
              <a:srgbClr val="000000">
                <a:alpha val="50000"/>
              </a:srgbClr>
            </a:outerShdw>
          </a:effectLst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554" name="男"/>
          <p:cNvSpPr/>
          <p:nvPr/>
        </p:nvSpPr>
        <p:spPr>
          <a:xfrm>
            <a:off x="5175974" y="2814591"/>
            <a:ext cx="304801" cy="822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7" h="21600" fill="norm" stroke="1" extrusionOk="0">
                <a:moveTo>
                  <a:pt x="10777" y="0"/>
                </a:moveTo>
                <a:cubicBezTo>
                  <a:pt x="9509" y="0"/>
                  <a:pt x="8239" y="180"/>
                  <a:pt x="7271" y="540"/>
                </a:cubicBezTo>
                <a:cubicBezTo>
                  <a:pt x="5335" y="1259"/>
                  <a:pt x="5335" y="2425"/>
                  <a:pt x="7271" y="3144"/>
                </a:cubicBezTo>
                <a:cubicBezTo>
                  <a:pt x="9206" y="3863"/>
                  <a:pt x="12348" y="3863"/>
                  <a:pt x="14284" y="3144"/>
                </a:cubicBezTo>
                <a:cubicBezTo>
                  <a:pt x="16220" y="2425"/>
                  <a:pt x="16220" y="1259"/>
                  <a:pt x="14284" y="540"/>
                </a:cubicBezTo>
                <a:cubicBezTo>
                  <a:pt x="13316" y="180"/>
                  <a:pt x="12046" y="0"/>
                  <a:pt x="10777" y="0"/>
                </a:cubicBezTo>
                <a:close/>
                <a:moveTo>
                  <a:pt x="4845" y="4060"/>
                </a:moveTo>
                <a:cubicBezTo>
                  <a:pt x="2970" y="4060"/>
                  <a:pt x="1445" y="4331"/>
                  <a:pt x="907" y="4563"/>
                </a:cubicBezTo>
                <a:cubicBezTo>
                  <a:pt x="-23" y="4963"/>
                  <a:pt x="-21" y="5438"/>
                  <a:pt x="8" y="5606"/>
                </a:cubicBezTo>
                <a:lnTo>
                  <a:pt x="8" y="12393"/>
                </a:lnTo>
                <a:cubicBezTo>
                  <a:pt x="8" y="12733"/>
                  <a:pt x="732" y="13004"/>
                  <a:pt x="1648" y="13004"/>
                </a:cubicBezTo>
                <a:cubicBezTo>
                  <a:pt x="2563" y="13004"/>
                  <a:pt x="3292" y="12728"/>
                  <a:pt x="3292" y="12393"/>
                </a:cubicBezTo>
                <a:lnTo>
                  <a:pt x="3292" y="6777"/>
                </a:lnTo>
                <a:lnTo>
                  <a:pt x="4791" y="6777"/>
                </a:lnTo>
                <a:lnTo>
                  <a:pt x="4791" y="12641"/>
                </a:lnTo>
                <a:lnTo>
                  <a:pt x="4804" y="12641"/>
                </a:lnTo>
                <a:lnTo>
                  <a:pt x="4804" y="20628"/>
                </a:lnTo>
                <a:cubicBezTo>
                  <a:pt x="4804" y="21163"/>
                  <a:pt x="5982" y="21600"/>
                  <a:pt x="7421" y="21600"/>
                </a:cubicBezTo>
                <a:cubicBezTo>
                  <a:pt x="8860" y="21600"/>
                  <a:pt x="10037" y="21163"/>
                  <a:pt x="10037" y="20628"/>
                </a:cubicBezTo>
                <a:lnTo>
                  <a:pt x="10037" y="12641"/>
                </a:lnTo>
                <a:lnTo>
                  <a:pt x="10777" y="12641"/>
                </a:lnTo>
                <a:lnTo>
                  <a:pt x="11504" y="12641"/>
                </a:lnTo>
                <a:lnTo>
                  <a:pt x="11504" y="20628"/>
                </a:lnTo>
                <a:cubicBezTo>
                  <a:pt x="11504" y="21163"/>
                  <a:pt x="12682" y="21600"/>
                  <a:pt x="14121" y="21600"/>
                </a:cubicBezTo>
                <a:cubicBezTo>
                  <a:pt x="15559" y="21600"/>
                  <a:pt x="16737" y="21163"/>
                  <a:pt x="16737" y="20628"/>
                </a:cubicBezTo>
                <a:lnTo>
                  <a:pt x="16737" y="12636"/>
                </a:lnTo>
                <a:lnTo>
                  <a:pt x="16750" y="12636"/>
                </a:lnTo>
                <a:lnTo>
                  <a:pt x="16750" y="6772"/>
                </a:lnTo>
                <a:lnTo>
                  <a:pt x="18249" y="6772"/>
                </a:lnTo>
                <a:lnTo>
                  <a:pt x="18249" y="12388"/>
                </a:lnTo>
                <a:cubicBezTo>
                  <a:pt x="18249" y="12728"/>
                  <a:pt x="18973" y="12997"/>
                  <a:pt x="19889" y="12997"/>
                </a:cubicBezTo>
                <a:cubicBezTo>
                  <a:pt x="20805" y="12997"/>
                  <a:pt x="21533" y="12723"/>
                  <a:pt x="21533" y="12388"/>
                </a:cubicBezTo>
                <a:lnTo>
                  <a:pt x="21533" y="5606"/>
                </a:lnTo>
                <a:cubicBezTo>
                  <a:pt x="21577" y="5438"/>
                  <a:pt x="21564" y="4957"/>
                  <a:pt x="20634" y="4563"/>
                </a:cubicBezTo>
                <a:cubicBezTo>
                  <a:pt x="20096" y="4336"/>
                  <a:pt x="18566" y="4060"/>
                  <a:pt x="16691" y="4060"/>
                </a:cubicBezTo>
                <a:lnTo>
                  <a:pt x="10777" y="4060"/>
                </a:lnTo>
                <a:lnTo>
                  <a:pt x="4845" y="4060"/>
                </a:lnTo>
                <a:close/>
              </a:path>
            </a:pathLst>
          </a:custGeom>
          <a:solidFill>
            <a:schemeClr val="accent1">
              <a:satOff val="-3355"/>
              <a:lumOff val="26614"/>
            </a:schemeClr>
          </a:solidFill>
          <a:ln w="3175">
            <a:miter lim="400000"/>
          </a:ln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555" name="男"/>
          <p:cNvSpPr/>
          <p:nvPr/>
        </p:nvSpPr>
        <p:spPr>
          <a:xfrm>
            <a:off x="7883704" y="7444265"/>
            <a:ext cx="304801" cy="822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7" h="21600" fill="norm" stroke="1" extrusionOk="0">
                <a:moveTo>
                  <a:pt x="10777" y="0"/>
                </a:moveTo>
                <a:cubicBezTo>
                  <a:pt x="9509" y="0"/>
                  <a:pt x="8239" y="180"/>
                  <a:pt x="7271" y="540"/>
                </a:cubicBezTo>
                <a:cubicBezTo>
                  <a:pt x="5335" y="1259"/>
                  <a:pt x="5335" y="2425"/>
                  <a:pt x="7271" y="3144"/>
                </a:cubicBezTo>
                <a:cubicBezTo>
                  <a:pt x="9206" y="3863"/>
                  <a:pt x="12348" y="3863"/>
                  <a:pt x="14284" y="3144"/>
                </a:cubicBezTo>
                <a:cubicBezTo>
                  <a:pt x="16220" y="2425"/>
                  <a:pt x="16220" y="1259"/>
                  <a:pt x="14284" y="540"/>
                </a:cubicBezTo>
                <a:cubicBezTo>
                  <a:pt x="13316" y="180"/>
                  <a:pt x="12046" y="0"/>
                  <a:pt x="10777" y="0"/>
                </a:cubicBezTo>
                <a:close/>
                <a:moveTo>
                  <a:pt x="4845" y="4060"/>
                </a:moveTo>
                <a:cubicBezTo>
                  <a:pt x="2970" y="4060"/>
                  <a:pt x="1445" y="4331"/>
                  <a:pt x="907" y="4563"/>
                </a:cubicBezTo>
                <a:cubicBezTo>
                  <a:pt x="-23" y="4963"/>
                  <a:pt x="-21" y="5438"/>
                  <a:pt x="8" y="5606"/>
                </a:cubicBezTo>
                <a:lnTo>
                  <a:pt x="8" y="12393"/>
                </a:lnTo>
                <a:cubicBezTo>
                  <a:pt x="8" y="12733"/>
                  <a:pt x="732" y="13004"/>
                  <a:pt x="1648" y="13004"/>
                </a:cubicBezTo>
                <a:cubicBezTo>
                  <a:pt x="2563" y="13004"/>
                  <a:pt x="3292" y="12728"/>
                  <a:pt x="3292" y="12393"/>
                </a:cubicBezTo>
                <a:lnTo>
                  <a:pt x="3292" y="6777"/>
                </a:lnTo>
                <a:lnTo>
                  <a:pt x="4791" y="6777"/>
                </a:lnTo>
                <a:lnTo>
                  <a:pt x="4791" y="12641"/>
                </a:lnTo>
                <a:lnTo>
                  <a:pt x="4804" y="12641"/>
                </a:lnTo>
                <a:lnTo>
                  <a:pt x="4804" y="20628"/>
                </a:lnTo>
                <a:cubicBezTo>
                  <a:pt x="4804" y="21163"/>
                  <a:pt x="5982" y="21600"/>
                  <a:pt x="7421" y="21600"/>
                </a:cubicBezTo>
                <a:cubicBezTo>
                  <a:pt x="8860" y="21600"/>
                  <a:pt x="10037" y="21163"/>
                  <a:pt x="10037" y="20628"/>
                </a:cubicBezTo>
                <a:lnTo>
                  <a:pt x="10037" y="12641"/>
                </a:lnTo>
                <a:lnTo>
                  <a:pt x="10777" y="12641"/>
                </a:lnTo>
                <a:lnTo>
                  <a:pt x="11504" y="12641"/>
                </a:lnTo>
                <a:lnTo>
                  <a:pt x="11504" y="20628"/>
                </a:lnTo>
                <a:cubicBezTo>
                  <a:pt x="11504" y="21163"/>
                  <a:pt x="12682" y="21600"/>
                  <a:pt x="14121" y="21600"/>
                </a:cubicBezTo>
                <a:cubicBezTo>
                  <a:pt x="15559" y="21600"/>
                  <a:pt x="16737" y="21163"/>
                  <a:pt x="16737" y="20628"/>
                </a:cubicBezTo>
                <a:lnTo>
                  <a:pt x="16737" y="12636"/>
                </a:lnTo>
                <a:lnTo>
                  <a:pt x="16750" y="12636"/>
                </a:lnTo>
                <a:lnTo>
                  <a:pt x="16750" y="6772"/>
                </a:lnTo>
                <a:lnTo>
                  <a:pt x="18249" y="6772"/>
                </a:lnTo>
                <a:lnTo>
                  <a:pt x="18249" y="12388"/>
                </a:lnTo>
                <a:cubicBezTo>
                  <a:pt x="18249" y="12728"/>
                  <a:pt x="18973" y="12997"/>
                  <a:pt x="19889" y="12997"/>
                </a:cubicBezTo>
                <a:cubicBezTo>
                  <a:pt x="20805" y="12997"/>
                  <a:pt x="21533" y="12723"/>
                  <a:pt x="21533" y="12388"/>
                </a:cubicBezTo>
                <a:lnTo>
                  <a:pt x="21533" y="5606"/>
                </a:lnTo>
                <a:cubicBezTo>
                  <a:pt x="21577" y="5438"/>
                  <a:pt x="21564" y="4957"/>
                  <a:pt x="20634" y="4563"/>
                </a:cubicBezTo>
                <a:cubicBezTo>
                  <a:pt x="20096" y="4336"/>
                  <a:pt x="18566" y="4060"/>
                  <a:pt x="16691" y="4060"/>
                </a:cubicBezTo>
                <a:lnTo>
                  <a:pt x="10777" y="4060"/>
                </a:lnTo>
                <a:lnTo>
                  <a:pt x="4845" y="4060"/>
                </a:lnTo>
                <a:close/>
              </a:path>
            </a:pathLst>
          </a:custGeom>
          <a:blipFill>
            <a:blip r:embed="rId3"/>
          </a:blipFill>
          <a:ln w="3175">
            <a:miter lim="400000"/>
          </a:ln>
          <a:effectLst>
            <a:outerShdw sx="100000" sy="100000" kx="0" ky="0" algn="b" rotWithShape="0" blurRad="0" dist="0" dir="5400000">
              <a:srgbClr val="000000">
                <a:alpha val="50000"/>
              </a:srgbClr>
            </a:outerShdw>
          </a:effectLst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pic>
        <p:nvPicPr>
          <p:cNvPr id="556" name="金陵中学文字标识.ai" descr="金陵中学文字标识.ai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755427" y="9122615"/>
            <a:ext cx="2079820" cy="525112"/>
          </a:xfrm>
          <a:prstGeom prst="rect">
            <a:avLst/>
          </a:prstGeom>
          <a:ln w="3175">
            <a:miter lim="400000"/>
          </a:ln>
        </p:spPr>
      </p:pic>
      <p:sp>
        <p:nvSpPr>
          <p:cNvPr id="557" name="我刚提的新车啊"/>
          <p:cNvSpPr txBox="1"/>
          <p:nvPr/>
        </p:nvSpPr>
        <p:spPr>
          <a:xfrm>
            <a:off x="4395077" y="2710864"/>
            <a:ext cx="2146047" cy="4216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/>
          <a:p>
            <a:pPr/>
            <a:r>
              <a:t>我刚提的新车啊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1" p14:dur="1500">
        <p:blinds dir="vert"/>
      </p:transition>
    </mc:Choice>
    <mc:Fallback>
      <p:transition spd="slow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path" nodeType="clickEffect" presetSubtype="0" presetID="-1" grpId="3" fill="hold">
                                  <p:stCondLst>
                                    <p:cond delay="0"/>
                                  </p:stCondLst>
                                  <p:childTnLst>
                                    <p:animMotion path="M 0.000000 0.000000 C 0.019395 -0.103687 0.051478 -0.202401 0.094958 -0.292172 C 0.133951 -0.372680 0.181665 -0.445052 0.236549 -0.506935" origin="layout" pathEditMode="relative">
                                      <p:cBhvr>
                                        <p:cTn id="16" dur="1000" fill="hold"/>
                                        <p:tgtEl>
                                          <p:spTgt spid="5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xit" nodeType="clickEffect" presetSubtype="4" presetID="22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wipe(down)" transition="out">
                                      <p:cBhvr>
                                        <p:cTn id="20" dur="1000" fill="hold"/>
                                        <p:tgtEl>
                                          <p:spTgt spid="5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Class="entr" nodeType="clickEffect" presetSubtype="8" presetID="2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Class="entr" nodeType="clickEffect" presetSubtype="8" presetID="2" grpId="6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Class="entr" nodeType="clickEffect" presetSubtype="8" presetID="2" grpId="7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fill="hold"/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Class="entr" nodeType="clickEffect" presetSubtype="8" presetID="2" grpId="8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Class="path" nodeType="clickEffect" presetSubtype="0" presetID="-1" grpId="9" accel="50000" decel="50000" fill="hold">
                                  <p:stCondLst>
                                    <p:cond delay="0"/>
                                  </p:stCondLst>
                                  <p:childTnLst>
                                    <p:animMotion path="M 0.000000 0.000000 C 0.024174 0.015758 0.043543 0.042137 0.054828 0.074708 C 0.066215 0.107572 0.068583 0.144152 0.072295 0.179942 C 0.078648 0.241211 0.089367 0.301607 0.111785 0.354775 C 0.132508 0.403925 0.162616 0.445391 0.199438 0.474663" origin="layout" pathEditMode="relative">
                                      <p:cBhvr>
                                        <p:cTn id="49" dur="1500" fill="hold"/>
                                        <p:tgtEl>
                                          <p:spTgt spid="5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Class="path" nodeType="clickEffect" presetSubtype="0" presetID="-1" grpId="10" accel="50000" decel="50000" fill="hold">
                                  <p:stCondLst>
                                    <p:cond delay="0"/>
                                  </p:stCondLst>
                                  <p:childTnLst>
                                    <p:animMotion path="M 0.000000 0.000000 C 0.034055 -0.008624 0.065427 -0.030519 0.090149 -0.062917 C 0.098217 -0.073492 0.105489 -0.085096 0.111858 -0.097563" origin="layout" pathEditMode="relative">
                                      <p:cBhvr>
                                        <p:cTn id="53" dur="1000" fill="hold"/>
                                        <p:tgtEl>
                                          <p:spTgt spid="5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552" grpId="1"/>
      <p:bldP build="whole" bldLvl="1" animBg="1" rev="0" advAuto="0" spid="551" grpId="4"/>
      <p:bldP build="whole" bldLvl="1" animBg="1" rev="0" advAuto="0" spid="554" grpId="6"/>
      <p:bldP build="whole" bldLvl="1" animBg="1" rev="0" advAuto="0" spid="557" grpId="5"/>
      <p:bldP build="whole" bldLvl="1" animBg="1" rev="0" advAuto="0" spid="555" grpId="7"/>
      <p:bldP build="whole" bldLvl="1" animBg="1" rev="0" advAuto="0" spid="553" grpId="8"/>
      <p:bldP build="whole" bldLvl="1" animBg="1" rev="0" advAuto="0" spid="551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#06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#06</a:t>
            </a:r>
          </a:p>
        </p:txBody>
      </p:sp>
      <p:sp>
        <p:nvSpPr>
          <p:cNvPr id="565" name="Avoid"/>
          <p:cNvSpPr txBox="1"/>
          <p:nvPr/>
        </p:nvSpPr>
        <p:spPr>
          <a:xfrm>
            <a:off x="1744734" y="1327375"/>
            <a:ext cx="1819190" cy="46482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0320" tIns="20320" rIns="20320" bIns="20320" anchor="ctr">
            <a:spAutoFit/>
          </a:bodyPr>
          <a:lstStyle>
            <a:lvl1pPr>
              <a:defRPr spc="594" sz="3300">
                <a:solidFill>
                  <a:schemeClr val="accent5">
                    <a:hueOff val="-444211"/>
                    <a:satOff val="-14915"/>
                    <a:lumOff val="22857"/>
                  </a:schemeClr>
                </a:solidFill>
              </a:defRPr>
            </a:lvl1pPr>
          </a:lstStyle>
          <a:p>
            <a:pPr/>
            <a:r>
              <a:t>Avoid</a:t>
            </a:r>
          </a:p>
        </p:txBody>
      </p:sp>
      <p:sp>
        <p:nvSpPr>
          <p:cNvPr id="566" name="耳朵"/>
          <p:cNvSpPr/>
          <p:nvPr/>
        </p:nvSpPr>
        <p:spPr>
          <a:xfrm>
            <a:off x="1975304" y="3490733"/>
            <a:ext cx="709006" cy="96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71" h="21600" fill="norm" stroke="1" extrusionOk="0">
                <a:moveTo>
                  <a:pt x="9517" y="0"/>
                </a:moveTo>
                <a:cubicBezTo>
                  <a:pt x="6086" y="0"/>
                  <a:pt x="3154" y="1263"/>
                  <a:pt x="1473" y="3466"/>
                </a:cubicBezTo>
                <a:cubicBezTo>
                  <a:pt x="-881" y="6549"/>
                  <a:pt x="-395" y="10841"/>
                  <a:pt x="2804" y="15240"/>
                </a:cubicBezTo>
                <a:cubicBezTo>
                  <a:pt x="3450" y="16128"/>
                  <a:pt x="5236" y="17350"/>
                  <a:pt x="7272" y="17863"/>
                </a:cubicBezTo>
                <a:cubicBezTo>
                  <a:pt x="8160" y="18087"/>
                  <a:pt x="8736" y="18661"/>
                  <a:pt x="9403" y="19326"/>
                </a:cubicBezTo>
                <a:cubicBezTo>
                  <a:pt x="10418" y="20340"/>
                  <a:pt x="11682" y="21600"/>
                  <a:pt x="14405" y="21600"/>
                </a:cubicBezTo>
                <a:cubicBezTo>
                  <a:pt x="18504" y="21600"/>
                  <a:pt x="19509" y="19847"/>
                  <a:pt x="20242" y="18567"/>
                </a:cubicBezTo>
                <a:cubicBezTo>
                  <a:pt x="20372" y="18341"/>
                  <a:pt x="20495" y="18124"/>
                  <a:pt x="20630" y="17924"/>
                </a:cubicBezTo>
                <a:cubicBezTo>
                  <a:pt x="20719" y="17791"/>
                  <a:pt x="20660" y="17629"/>
                  <a:pt x="20493" y="17552"/>
                </a:cubicBezTo>
                <a:lnTo>
                  <a:pt x="19432" y="17063"/>
                </a:lnTo>
                <a:cubicBezTo>
                  <a:pt x="19249" y="16979"/>
                  <a:pt x="19013" y="17030"/>
                  <a:pt x="18913" y="17175"/>
                </a:cubicBezTo>
                <a:cubicBezTo>
                  <a:pt x="18735" y="17434"/>
                  <a:pt x="18583" y="17699"/>
                  <a:pt x="18435" y="17956"/>
                </a:cubicBezTo>
                <a:cubicBezTo>
                  <a:pt x="17728" y="19191"/>
                  <a:pt x="17217" y="20083"/>
                  <a:pt x="14405" y="20083"/>
                </a:cubicBezTo>
                <a:cubicBezTo>
                  <a:pt x="12653" y="20083"/>
                  <a:pt x="11910" y="19340"/>
                  <a:pt x="10968" y="18399"/>
                </a:cubicBezTo>
                <a:cubicBezTo>
                  <a:pt x="10211" y="17645"/>
                  <a:pt x="9354" y="16790"/>
                  <a:pt x="7888" y="16420"/>
                </a:cubicBezTo>
                <a:cubicBezTo>
                  <a:pt x="6320" y="16025"/>
                  <a:pt x="4929" y="15051"/>
                  <a:pt x="4527" y="14499"/>
                </a:cubicBezTo>
                <a:cubicBezTo>
                  <a:pt x="1679" y="10582"/>
                  <a:pt x="1186" y="6841"/>
                  <a:pt x="3176" y="4234"/>
                </a:cubicBezTo>
                <a:cubicBezTo>
                  <a:pt x="4494" y="2508"/>
                  <a:pt x="6804" y="1517"/>
                  <a:pt x="9517" y="1517"/>
                </a:cubicBezTo>
                <a:cubicBezTo>
                  <a:pt x="16006" y="1517"/>
                  <a:pt x="16934" y="6593"/>
                  <a:pt x="17064" y="7844"/>
                </a:cubicBezTo>
                <a:cubicBezTo>
                  <a:pt x="17080" y="7994"/>
                  <a:pt x="17247" y="8108"/>
                  <a:pt x="17443" y="8104"/>
                </a:cubicBezTo>
                <a:lnTo>
                  <a:pt x="18682" y="8079"/>
                </a:lnTo>
                <a:cubicBezTo>
                  <a:pt x="18892" y="8075"/>
                  <a:pt x="19053" y="7938"/>
                  <a:pt x="19041" y="7776"/>
                </a:cubicBezTo>
                <a:cubicBezTo>
                  <a:pt x="18817" y="4924"/>
                  <a:pt x="16608" y="0"/>
                  <a:pt x="9517" y="0"/>
                </a:cubicBezTo>
                <a:close/>
                <a:moveTo>
                  <a:pt x="9955" y="3310"/>
                </a:moveTo>
                <a:cubicBezTo>
                  <a:pt x="9772" y="3302"/>
                  <a:pt x="9589" y="3303"/>
                  <a:pt x="9405" y="3312"/>
                </a:cubicBezTo>
                <a:cubicBezTo>
                  <a:pt x="9194" y="3323"/>
                  <a:pt x="8984" y="3346"/>
                  <a:pt x="8773" y="3380"/>
                </a:cubicBezTo>
                <a:cubicBezTo>
                  <a:pt x="5657" y="3880"/>
                  <a:pt x="3797" y="5739"/>
                  <a:pt x="3797" y="8353"/>
                </a:cubicBezTo>
                <a:cubicBezTo>
                  <a:pt x="3797" y="9959"/>
                  <a:pt x="5134" y="14392"/>
                  <a:pt x="8146" y="14866"/>
                </a:cubicBezTo>
                <a:cubicBezTo>
                  <a:pt x="9436" y="15068"/>
                  <a:pt x="10219" y="15793"/>
                  <a:pt x="10538" y="16153"/>
                </a:cubicBezTo>
                <a:cubicBezTo>
                  <a:pt x="10641" y="16269"/>
                  <a:pt x="10841" y="16307"/>
                  <a:pt x="11005" y="16244"/>
                </a:cubicBezTo>
                <a:lnTo>
                  <a:pt x="12119" y="15818"/>
                </a:lnTo>
                <a:cubicBezTo>
                  <a:pt x="12316" y="15743"/>
                  <a:pt x="12385" y="15553"/>
                  <a:pt x="12266" y="15410"/>
                </a:cubicBezTo>
                <a:cubicBezTo>
                  <a:pt x="11820" y="14873"/>
                  <a:pt x="10636" y="13710"/>
                  <a:pt x="8540" y="13381"/>
                </a:cubicBezTo>
                <a:cubicBezTo>
                  <a:pt x="7109" y="13156"/>
                  <a:pt x="5769" y="9788"/>
                  <a:pt x="5769" y="8353"/>
                </a:cubicBezTo>
                <a:cubicBezTo>
                  <a:pt x="5769" y="5921"/>
                  <a:pt x="7622" y="5114"/>
                  <a:pt x="9176" y="4865"/>
                </a:cubicBezTo>
                <a:cubicBezTo>
                  <a:pt x="10571" y="4642"/>
                  <a:pt x="11524" y="5343"/>
                  <a:pt x="11870" y="5655"/>
                </a:cubicBezTo>
                <a:cubicBezTo>
                  <a:pt x="12529" y="6251"/>
                  <a:pt x="12830" y="7037"/>
                  <a:pt x="12587" y="7523"/>
                </a:cubicBezTo>
                <a:cubicBezTo>
                  <a:pt x="12537" y="7623"/>
                  <a:pt x="12386" y="7926"/>
                  <a:pt x="11599" y="8006"/>
                </a:cubicBezTo>
                <a:cubicBezTo>
                  <a:pt x="9536" y="8216"/>
                  <a:pt x="8553" y="9368"/>
                  <a:pt x="8496" y="10417"/>
                </a:cubicBezTo>
                <a:cubicBezTo>
                  <a:pt x="8433" y="11561"/>
                  <a:pt x="9390" y="12498"/>
                  <a:pt x="10877" y="12748"/>
                </a:cubicBezTo>
                <a:cubicBezTo>
                  <a:pt x="11035" y="12774"/>
                  <a:pt x="11202" y="12801"/>
                  <a:pt x="11375" y="12827"/>
                </a:cubicBezTo>
                <a:cubicBezTo>
                  <a:pt x="12767" y="13043"/>
                  <a:pt x="14486" y="13309"/>
                  <a:pt x="16472" y="14829"/>
                </a:cubicBezTo>
                <a:cubicBezTo>
                  <a:pt x="16613" y="14937"/>
                  <a:pt x="16838" y="14943"/>
                  <a:pt x="16985" y="14840"/>
                </a:cubicBezTo>
                <a:lnTo>
                  <a:pt x="17927" y="14182"/>
                </a:lnTo>
                <a:cubicBezTo>
                  <a:pt x="18067" y="14084"/>
                  <a:pt x="18089" y="13920"/>
                  <a:pt x="17975" y="13803"/>
                </a:cubicBezTo>
                <a:cubicBezTo>
                  <a:pt x="17482" y="13295"/>
                  <a:pt x="16296" y="11899"/>
                  <a:pt x="16591" y="10520"/>
                </a:cubicBezTo>
                <a:cubicBezTo>
                  <a:pt x="16621" y="10378"/>
                  <a:pt x="16504" y="10241"/>
                  <a:pt x="16322" y="10204"/>
                </a:cubicBezTo>
                <a:lnTo>
                  <a:pt x="15125" y="9958"/>
                </a:lnTo>
                <a:cubicBezTo>
                  <a:pt x="14916" y="9915"/>
                  <a:pt x="14703" y="10018"/>
                  <a:pt x="14663" y="10182"/>
                </a:cubicBezTo>
                <a:cubicBezTo>
                  <a:pt x="14532" y="10716"/>
                  <a:pt x="14548" y="11240"/>
                  <a:pt x="14654" y="11735"/>
                </a:cubicBezTo>
                <a:cubicBezTo>
                  <a:pt x="14681" y="11859"/>
                  <a:pt x="14522" y="11959"/>
                  <a:pt x="14370" y="11911"/>
                </a:cubicBezTo>
                <a:cubicBezTo>
                  <a:pt x="13371" y="11589"/>
                  <a:pt x="12482" y="11451"/>
                  <a:pt x="11764" y="11340"/>
                </a:cubicBezTo>
                <a:cubicBezTo>
                  <a:pt x="11603" y="11316"/>
                  <a:pt x="11447" y="11291"/>
                  <a:pt x="11300" y="11266"/>
                </a:cubicBezTo>
                <a:cubicBezTo>
                  <a:pt x="10495" y="11131"/>
                  <a:pt x="10460" y="10631"/>
                  <a:pt x="10468" y="10481"/>
                </a:cubicBezTo>
                <a:cubicBezTo>
                  <a:pt x="10489" y="10097"/>
                  <a:pt x="10867" y="9613"/>
                  <a:pt x="11859" y="9512"/>
                </a:cubicBezTo>
                <a:cubicBezTo>
                  <a:pt x="13116" y="9384"/>
                  <a:pt x="14028" y="8870"/>
                  <a:pt x="14430" y="8067"/>
                </a:cubicBezTo>
                <a:cubicBezTo>
                  <a:pt x="14940" y="7047"/>
                  <a:pt x="14526" y="5714"/>
                  <a:pt x="13373" y="4672"/>
                </a:cubicBezTo>
                <a:cubicBezTo>
                  <a:pt x="12458" y="3845"/>
                  <a:pt x="11234" y="3367"/>
                  <a:pt x="9955" y="3310"/>
                </a:cubicBezTo>
                <a:close/>
              </a:path>
            </a:pathLst>
          </a:custGeom>
          <a:blipFill>
            <a:blip r:embed="rId2"/>
          </a:blipFill>
          <a:ln w="3175">
            <a:miter lim="400000"/>
          </a:ln>
          <a:effectLst>
            <a:outerShdw sx="100000" sy="100000" kx="0" ky="0" algn="b" rotWithShape="0" blurRad="0" dist="0" dir="5400000">
              <a:srgbClr val="000000">
                <a:alpha val="50000"/>
              </a:srgbClr>
            </a:outerShdw>
          </a:effectLst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567" name="女人"/>
          <p:cNvSpPr/>
          <p:nvPr/>
        </p:nvSpPr>
        <p:spPr>
          <a:xfrm>
            <a:off x="4907835" y="3433730"/>
            <a:ext cx="464458" cy="11627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87" h="21451" fill="norm" stroke="1" extrusionOk="0">
                <a:moveTo>
                  <a:pt x="10767" y="3"/>
                </a:moveTo>
                <a:cubicBezTo>
                  <a:pt x="10163" y="-15"/>
                  <a:pt x="9173" y="50"/>
                  <a:pt x="8379" y="485"/>
                </a:cubicBezTo>
                <a:cubicBezTo>
                  <a:pt x="7869" y="770"/>
                  <a:pt x="7992" y="989"/>
                  <a:pt x="7147" y="1709"/>
                </a:cubicBezTo>
                <a:cubicBezTo>
                  <a:pt x="6047" y="2649"/>
                  <a:pt x="7909" y="2821"/>
                  <a:pt x="6636" y="3320"/>
                </a:cubicBezTo>
                <a:cubicBezTo>
                  <a:pt x="6113" y="3525"/>
                  <a:pt x="6502" y="3869"/>
                  <a:pt x="6502" y="3869"/>
                </a:cubicBezTo>
                <a:cubicBezTo>
                  <a:pt x="6394" y="3885"/>
                  <a:pt x="6207" y="3880"/>
                  <a:pt x="6099" y="3896"/>
                </a:cubicBezTo>
                <a:cubicBezTo>
                  <a:pt x="5550" y="3950"/>
                  <a:pt x="4864" y="4024"/>
                  <a:pt x="4314" y="4395"/>
                </a:cubicBezTo>
                <a:cubicBezTo>
                  <a:pt x="3537" y="4916"/>
                  <a:pt x="1662" y="6006"/>
                  <a:pt x="254" y="6893"/>
                </a:cubicBezTo>
                <a:cubicBezTo>
                  <a:pt x="241" y="6904"/>
                  <a:pt x="226" y="6914"/>
                  <a:pt x="212" y="6920"/>
                </a:cubicBezTo>
                <a:cubicBezTo>
                  <a:pt x="186" y="6941"/>
                  <a:pt x="160" y="6962"/>
                  <a:pt x="133" y="6978"/>
                </a:cubicBezTo>
                <a:cubicBezTo>
                  <a:pt x="-28" y="7113"/>
                  <a:pt x="-54" y="7253"/>
                  <a:pt x="120" y="7398"/>
                </a:cubicBezTo>
                <a:cubicBezTo>
                  <a:pt x="402" y="7629"/>
                  <a:pt x="494" y="7843"/>
                  <a:pt x="883" y="8241"/>
                </a:cubicBezTo>
                <a:cubicBezTo>
                  <a:pt x="1258" y="8633"/>
                  <a:pt x="2132" y="9064"/>
                  <a:pt x="2789" y="9483"/>
                </a:cubicBezTo>
                <a:cubicBezTo>
                  <a:pt x="2950" y="9591"/>
                  <a:pt x="2935" y="9681"/>
                  <a:pt x="3351" y="9923"/>
                </a:cubicBezTo>
                <a:cubicBezTo>
                  <a:pt x="3579" y="10057"/>
                  <a:pt x="3967" y="10040"/>
                  <a:pt x="3820" y="10040"/>
                </a:cubicBezTo>
                <a:cubicBezTo>
                  <a:pt x="4182" y="10051"/>
                  <a:pt x="4546" y="10004"/>
                  <a:pt x="4532" y="10025"/>
                </a:cubicBezTo>
                <a:cubicBezTo>
                  <a:pt x="4331" y="10627"/>
                  <a:pt x="4437" y="11347"/>
                  <a:pt x="4692" y="12094"/>
                </a:cubicBezTo>
                <a:cubicBezTo>
                  <a:pt x="4839" y="12561"/>
                  <a:pt x="6473" y="15069"/>
                  <a:pt x="6527" y="15493"/>
                </a:cubicBezTo>
                <a:cubicBezTo>
                  <a:pt x="6688" y="17357"/>
                  <a:pt x="7279" y="18781"/>
                  <a:pt x="7641" y="19603"/>
                </a:cubicBezTo>
                <a:cubicBezTo>
                  <a:pt x="7668" y="19651"/>
                  <a:pt x="7723" y="19673"/>
                  <a:pt x="7763" y="19673"/>
                </a:cubicBezTo>
                <a:cubicBezTo>
                  <a:pt x="7790" y="19673"/>
                  <a:pt x="7857" y="19684"/>
                  <a:pt x="7951" y="19700"/>
                </a:cubicBezTo>
                <a:cubicBezTo>
                  <a:pt x="7965" y="20098"/>
                  <a:pt x="8258" y="20001"/>
                  <a:pt x="7775" y="20313"/>
                </a:cubicBezTo>
                <a:cubicBezTo>
                  <a:pt x="7494" y="20495"/>
                  <a:pt x="6838" y="20688"/>
                  <a:pt x="6891" y="21026"/>
                </a:cubicBezTo>
                <a:cubicBezTo>
                  <a:pt x="6905" y="21150"/>
                  <a:pt x="6973" y="21215"/>
                  <a:pt x="7214" y="21307"/>
                </a:cubicBezTo>
                <a:cubicBezTo>
                  <a:pt x="7536" y="21419"/>
                  <a:pt x="8649" y="21585"/>
                  <a:pt x="9694" y="21268"/>
                </a:cubicBezTo>
                <a:cubicBezTo>
                  <a:pt x="10231" y="21107"/>
                  <a:pt x="9893" y="20801"/>
                  <a:pt x="10000" y="20672"/>
                </a:cubicBezTo>
                <a:cubicBezTo>
                  <a:pt x="10148" y="20511"/>
                  <a:pt x="10348" y="20420"/>
                  <a:pt x="10214" y="20027"/>
                </a:cubicBezTo>
                <a:cubicBezTo>
                  <a:pt x="10187" y="19947"/>
                  <a:pt x="10096" y="19803"/>
                  <a:pt x="10042" y="19690"/>
                </a:cubicBezTo>
                <a:cubicBezTo>
                  <a:pt x="10176" y="19669"/>
                  <a:pt x="10281" y="19642"/>
                  <a:pt x="10281" y="19609"/>
                </a:cubicBezTo>
                <a:cubicBezTo>
                  <a:pt x="10294" y="19174"/>
                  <a:pt x="10309" y="18942"/>
                  <a:pt x="10268" y="18287"/>
                </a:cubicBezTo>
                <a:cubicBezTo>
                  <a:pt x="10228" y="17798"/>
                  <a:pt x="10243" y="17454"/>
                  <a:pt x="10176" y="16944"/>
                </a:cubicBezTo>
                <a:cubicBezTo>
                  <a:pt x="10109" y="16390"/>
                  <a:pt x="10015" y="16449"/>
                  <a:pt x="9908" y="15896"/>
                </a:cubicBezTo>
                <a:cubicBezTo>
                  <a:pt x="9868" y="15660"/>
                  <a:pt x="9825" y="15434"/>
                  <a:pt x="9879" y="15193"/>
                </a:cubicBezTo>
                <a:cubicBezTo>
                  <a:pt x="9892" y="15101"/>
                  <a:pt x="9987" y="14456"/>
                  <a:pt x="10000" y="14365"/>
                </a:cubicBezTo>
                <a:cubicBezTo>
                  <a:pt x="10027" y="13312"/>
                  <a:pt x="10097" y="12899"/>
                  <a:pt x="10231" y="11852"/>
                </a:cubicBezTo>
                <a:cubicBezTo>
                  <a:pt x="10257" y="11766"/>
                  <a:pt x="10376" y="11717"/>
                  <a:pt x="10469" y="11803"/>
                </a:cubicBezTo>
                <a:cubicBezTo>
                  <a:pt x="11207" y="12464"/>
                  <a:pt x="11555" y="12812"/>
                  <a:pt x="12145" y="13452"/>
                </a:cubicBezTo>
                <a:cubicBezTo>
                  <a:pt x="12615" y="13962"/>
                  <a:pt x="13770" y="15290"/>
                  <a:pt x="13851" y="15532"/>
                </a:cubicBezTo>
                <a:cubicBezTo>
                  <a:pt x="13985" y="15978"/>
                  <a:pt x="14184" y="16417"/>
                  <a:pt x="14345" y="16965"/>
                </a:cubicBezTo>
                <a:cubicBezTo>
                  <a:pt x="14640" y="17948"/>
                  <a:pt x="15661" y="19270"/>
                  <a:pt x="15795" y="19517"/>
                </a:cubicBezTo>
                <a:cubicBezTo>
                  <a:pt x="15822" y="19565"/>
                  <a:pt x="15834" y="19592"/>
                  <a:pt x="15874" y="19630"/>
                </a:cubicBezTo>
                <a:cubicBezTo>
                  <a:pt x="15888" y="19640"/>
                  <a:pt x="16007" y="19658"/>
                  <a:pt x="16168" y="19663"/>
                </a:cubicBezTo>
                <a:cubicBezTo>
                  <a:pt x="16221" y="19851"/>
                  <a:pt x="16234" y="20173"/>
                  <a:pt x="15912" y="20420"/>
                </a:cubicBezTo>
                <a:cubicBezTo>
                  <a:pt x="15631" y="20641"/>
                  <a:pt x="16113" y="20946"/>
                  <a:pt x="16113" y="20946"/>
                </a:cubicBezTo>
                <a:cubicBezTo>
                  <a:pt x="16408" y="21042"/>
                  <a:pt x="16743" y="21091"/>
                  <a:pt x="17186" y="21080"/>
                </a:cubicBezTo>
                <a:cubicBezTo>
                  <a:pt x="17615" y="21075"/>
                  <a:pt x="17884" y="21161"/>
                  <a:pt x="17978" y="21187"/>
                </a:cubicBezTo>
                <a:cubicBezTo>
                  <a:pt x="18031" y="21204"/>
                  <a:pt x="18057" y="21209"/>
                  <a:pt x="18057" y="21209"/>
                </a:cubicBezTo>
                <a:cubicBezTo>
                  <a:pt x="18057" y="21209"/>
                  <a:pt x="19373" y="21440"/>
                  <a:pt x="20848" y="21344"/>
                </a:cubicBezTo>
                <a:cubicBezTo>
                  <a:pt x="21478" y="21317"/>
                  <a:pt x="21546" y="21161"/>
                  <a:pt x="21104" y="20946"/>
                </a:cubicBezTo>
                <a:cubicBezTo>
                  <a:pt x="20447" y="20618"/>
                  <a:pt x="19682" y="20571"/>
                  <a:pt x="19361" y="20367"/>
                </a:cubicBezTo>
                <a:cubicBezTo>
                  <a:pt x="18771" y="19991"/>
                  <a:pt x="18409" y="19910"/>
                  <a:pt x="18288" y="19620"/>
                </a:cubicBezTo>
                <a:cubicBezTo>
                  <a:pt x="18449" y="19598"/>
                  <a:pt x="18543" y="19583"/>
                  <a:pt x="18543" y="19583"/>
                </a:cubicBezTo>
                <a:cubicBezTo>
                  <a:pt x="18543" y="19583"/>
                  <a:pt x="18461" y="19087"/>
                  <a:pt x="18368" y="18765"/>
                </a:cubicBezTo>
                <a:cubicBezTo>
                  <a:pt x="18126" y="17922"/>
                  <a:pt x="18046" y="17332"/>
                  <a:pt x="17965" y="16870"/>
                </a:cubicBezTo>
                <a:cubicBezTo>
                  <a:pt x="17831" y="16053"/>
                  <a:pt x="17360" y="15671"/>
                  <a:pt x="17253" y="15402"/>
                </a:cubicBezTo>
                <a:cubicBezTo>
                  <a:pt x="16851" y="14452"/>
                  <a:pt x="16690" y="14372"/>
                  <a:pt x="16449" y="13378"/>
                </a:cubicBezTo>
                <a:cubicBezTo>
                  <a:pt x="16408" y="13195"/>
                  <a:pt x="16221" y="11911"/>
                  <a:pt x="15912" y="11159"/>
                </a:cubicBezTo>
                <a:cubicBezTo>
                  <a:pt x="15738" y="10734"/>
                  <a:pt x="15405" y="10370"/>
                  <a:pt x="15137" y="9967"/>
                </a:cubicBezTo>
                <a:cubicBezTo>
                  <a:pt x="15218" y="10096"/>
                  <a:pt x="15269" y="9913"/>
                  <a:pt x="15564" y="9886"/>
                </a:cubicBezTo>
                <a:cubicBezTo>
                  <a:pt x="16208" y="9832"/>
                  <a:pt x="16476" y="9686"/>
                  <a:pt x="16838" y="9498"/>
                </a:cubicBezTo>
                <a:cubicBezTo>
                  <a:pt x="17723" y="9020"/>
                  <a:pt x="20312" y="7812"/>
                  <a:pt x="20714" y="7469"/>
                </a:cubicBezTo>
                <a:cubicBezTo>
                  <a:pt x="20888" y="7318"/>
                  <a:pt x="21195" y="7000"/>
                  <a:pt x="21208" y="6839"/>
                </a:cubicBezTo>
                <a:cubicBezTo>
                  <a:pt x="21222" y="6646"/>
                  <a:pt x="20727" y="6421"/>
                  <a:pt x="20580" y="6292"/>
                </a:cubicBezTo>
                <a:cubicBezTo>
                  <a:pt x="20379" y="6120"/>
                  <a:pt x="19881" y="5825"/>
                  <a:pt x="19599" y="5669"/>
                </a:cubicBezTo>
                <a:cubicBezTo>
                  <a:pt x="18889" y="5277"/>
                  <a:pt x="18528" y="5179"/>
                  <a:pt x="17496" y="4690"/>
                </a:cubicBezTo>
                <a:cubicBezTo>
                  <a:pt x="17335" y="4615"/>
                  <a:pt x="16586" y="4008"/>
                  <a:pt x="15862" y="3884"/>
                </a:cubicBezTo>
                <a:cubicBezTo>
                  <a:pt x="15192" y="3766"/>
                  <a:pt x="13968" y="3767"/>
                  <a:pt x="13968" y="3767"/>
                </a:cubicBezTo>
                <a:cubicBezTo>
                  <a:pt x="14116" y="3536"/>
                  <a:pt x="13620" y="3418"/>
                  <a:pt x="13620" y="3149"/>
                </a:cubicBezTo>
                <a:cubicBezTo>
                  <a:pt x="13620" y="2607"/>
                  <a:pt x="15057" y="2853"/>
                  <a:pt x="13729" y="1365"/>
                </a:cubicBezTo>
                <a:cubicBezTo>
                  <a:pt x="13595" y="1220"/>
                  <a:pt x="13324" y="554"/>
                  <a:pt x="12426" y="334"/>
                </a:cubicBezTo>
                <a:cubicBezTo>
                  <a:pt x="12305" y="302"/>
                  <a:pt x="12051" y="279"/>
                  <a:pt x="11957" y="236"/>
                </a:cubicBezTo>
                <a:cubicBezTo>
                  <a:pt x="11796" y="172"/>
                  <a:pt x="11555" y="87"/>
                  <a:pt x="11219" y="38"/>
                </a:cubicBezTo>
                <a:cubicBezTo>
                  <a:pt x="11126" y="25"/>
                  <a:pt x="10968" y="9"/>
                  <a:pt x="10767" y="3"/>
                </a:cubicBezTo>
                <a:close/>
                <a:moveTo>
                  <a:pt x="15514" y="5645"/>
                </a:moveTo>
                <a:cubicBezTo>
                  <a:pt x="15647" y="5640"/>
                  <a:pt x="15796" y="5665"/>
                  <a:pt x="15967" y="5723"/>
                </a:cubicBezTo>
                <a:cubicBezTo>
                  <a:pt x="16731" y="5981"/>
                  <a:pt x="18812" y="6904"/>
                  <a:pt x="18812" y="7022"/>
                </a:cubicBezTo>
                <a:cubicBezTo>
                  <a:pt x="18812" y="7113"/>
                  <a:pt x="18490" y="7365"/>
                  <a:pt x="17806" y="7838"/>
                </a:cubicBezTo>
                <a:cubicBezTo>
                  <a:pt x="17350" y="8155"/>
                  <a:pt x="16894" y="8365"/>
                  <a:pt x="16264" y="8763"/>
                </a:cubicBezTo>
                <a:cubicBezTo>
                  <a:pt x="16224" y="8790"/>
                  <a:pt x="15967" y="8972"/>
                  <a:pt x="15686" y="8961"/>
                </a:cubicBezTo>
                <a:cubicBezTo>
                  <a:pt x="15686" y="8961"/>
                  <a:pt x="15299" y="8919"/>
                  <a:pt x="14923" y="8817"/>
                </a:cubicBezTo>
                <a:cubicBezTo>
                  <a:pt x="14575" y="8720"/>
                  <a:pt x="14186" y="8736"/>
                  <a:pt x="14186" y="8758"/>
                </a:cubicBezTo>
                <a:cubicBezTo>
                  <a:pt x="14186" y="8763"/>
                  <a:pt x="13824" y="8521"/>
                  <a:pt x="13851" y="8021"/>
                </a:cubicBezTo>
                <a:cubicBezTo>
                  <a:pt x="13891" y="7054"/>
                  <a:pt x="14277" y="6722"/>
                  <a:pt x="14559" y="6340"/>
                </a:cubicBezTo>
                <a:cubicBezTo>
                  <a:pt x="14861" y="5938"/>
                  <a:pt x="15116" y="5661"/>
                  <a:pt x="15514" y="5645"/>
                </a:cubicBezTo>
                <a:close/>
                <a:moveTo>
                  <a:pt x="5395" y="5887"/>
                </a:moveTo>
                <a:cubicBezTo>
                  <a:pt x="5545" y="5876"/>
                  <a:pt x="5689" y="5902"/>
                  <a:pt x="5722" y="6028"/>
                </a:cubicBezTo>
                <a:cubicBezTo>
                  <a:pt x="5749" y="6120"/>
                  <a:pt x="5832" y="6280"/>
                  <a:pt x="5886" y="6414"/>
                </a:cubicBezTo>
                <a:cubicBezTo>
                  <a:pt x="6060" y="6844"/>
                  <a:pt x="6366" y="6931"/>
                  <a:pt x="6393" y="7210"/>
                </a:cubicBezTo>
                <a:cubicBezTo>
                  <a:pt x="6527" y="8430"/>
                  <a:pt x="5806" y="8382"/>
                  <a:pt x="5404" y="8919"/>
                </a:cubicBezTo>
                <a:cubicBezTo>
                  <a:pt x="5337" y="8903"/>
                  <a:pt x="4707" y="8988"/>
                  <a:pt x="4130" y="9095"/>
                </a:cubicBezTo>
                <a:cubicBezTo>
                  <a:pt x="3419" y="8778"/>
                  <a:pt x="3068" y="7651"/>
                  <a:pt x="2559" y="7281"/>
                </a:cubicBezTo>
                <a:cubicBezTo>
                  <a:pt x="2291" y="7082"/>
                  <a:pt x="3164" y="6834"/>
                  <a:pt x="3807" y="6544"/>
                </a:cubicBezTo>
                <a:cubicBezTo>
                  <a:pt x="4304" y="6323"/>
                  <a:pt x="4516" y="6228"/>
                  <a:pt x="5052" y="5964"/>
                </a:cubicBezTo>
                <a:cubicBezTo>
                  <a:pt x="5092" y="5946"/>
                  <a:pt x="5246" y="5898"/>
                  <a:pt x="5395" y="5887"/>
                </a:cubicBezTo>
                <a:close/>
              </a:path>
            </a:pathLst>
          </a:custGeom>
          <a:blipFill>
            <a:blip r:embed="rId3"/>
          </a:blipFill>
          <a:ln w="3175">
            <a:miter lim="400000"/>
          </a:ln>
          <a:effectLst>
            <a:outerShdw sx="100000" sy="100000" kx="0" ky="0" algn="b" rotWithShape="0" blurRad="0" dist="0" dir="5400000">
              <a:srgbClr val="000000">
                <a:alpha val="50000"/>
              </a:srgbClr>
            </a:outerShdw>
          </a:effectLst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568" name="嘴巴"/>
          <p:cNvSpPr/>
          <p:nvPr/>
        </p:nvSpPr>
        <p:spPr>
          <a:xfrm>
            <a:off x="7584634" y="3728006"/>
            <a:ext cx="1090639" cy="489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75" h="20959" fill="norm" stroke="1" extrusionOk="0">
                <a:moveTo>
                  <a:pt x="13664" y="7"/>
                </a:moveTo>
                <a:cubicBezTo>
                  <a:pt x="13051" y="69"/>
                  <a:pt x="12495" y="551"/>
                  <a:pt x="12126" y="1269"/>
                </a:cubicBezTo>
                <a:cubicBezTo>
                  <a:pt x="11094" y="3275"/>
                  <a:pt x="10277" y="3264"/>
                  <a:pt x="9247" y="1269"/>
                </a:cubicBezTo>
                <a:cubicBezTo>
                  <a:pt x="8507" y="-164"/>
                  <a:pt x="7032" y="-641"/>
                  <a:pt x="5823" y="1269"/>
                </a:cubicBezTo>
                <a:cubicBezTo>
                  <a:pt x="4198" y="3840"/>
                  <a:pt x="1572" y="7316"/>
                  <a:pt x="329" y="8932"/>
                </a:cubicBezTo>
                <a:cubicBezTo>
                  <a:pt x="-42" y="9415"/>
                  <a:pt x="-113" y="10521"/>
                  <a:pt x="184" y="11205"/>
                </a:cubicBezTo>
                <a:cubicBezTo>
                  <a:pt x="1477" y="14185"/>
                  <a:pt x="5037" y="20959"/>
                  <a:pt x="10686" y="20959"/>
                </a:cubicBezTo>
                <a:cubicBezTo>
                  <a:pt x="16339" y="20959"/>
                  <a:pt x="19899" y="14179"/>
                  <a:pt x="21190" y="11202"/>
                </a:cubicBezTo>
                <a:cubicBezTo>
                  <a:pt x="21487" y="10518"/>
                  <a:pt x="21417" y="9412"/>
                  <a:pt x="21047" y="8928"/>
                </a:cubicBezTo>
                <a:cubicBezTo>
                  <a:pt x="19746" y="7227"/>
                  <a:pt x="16941" y="3505"/>
                  <a:pt x="15549" y="1269"/>
                </a:cubicBezTo>
                <a:cubicBezTo>
                  <a:pt x="14948" y="304"/>
                  <a:pt x="14277" y="-55"/>
                  <a:pt x="13664" y="7"/>
                </a:cubicBezTo>
                <a:close/>
                <a:moveTo>
                  <a:pt x="10184" y="8476"/>
                </a:moveTo>
                <a:cubicBezTo>
                  <a:pt x="10496" y="8473"/>
                  <a:pt x="10686" y="8476"/>
                  <a:pt x="10686" y="8476"/>
                </a:cubicBezTo>
                <a:cubicBezTo>
                  <a:pt x="10686" y="8476"/>
                  <a:pt x="13746" y="8400"/>
                  <a:pt x="15344" y="9071"/>
                </a:cubicBezTo>
                <a:cubicBezTo>
                  <a:pt x="16942" y="9741"/>
                  <a:pt x="20509" y="10096"/>
                  <a:pt x="20411" y="10155"/>
                </a:cubicBezTo>
                <a:cubicBezTo>
                  <a:pt x="9918" y="16394"/>
                  <a:pt x="962" y="10155"/>
                  <a:pt x="962" y="10155"/>
                </a:cubicBezTo>
                <a:cubicBezTo>
                  <a:pt x="1064" y="10155"/>
                  <a:pt x="4429" y="9741"/>
                  <a:pt x="6027" y="9071"/>
                </a:cubicBezTo>
                <a:cubicBezTo>
                  <a:pt x="7226" y="8568"/>
                  <a:pt x="9248" y="8486"/>
                  <a:pt x="10184" y="8476"/>
                </a:cubicBezTo>
                <a:close/>
              </a:path>
            </a:pathLst>
          </a:custGeom>
          <a:blipFill>
            <a:blip r:embed="rId4"/>
          </a:blipFill>
          <a:ln w="3175">
            <a:miter lim="400000"/>
          </a:ln>
          <a:effectLst>
            <a:outerShdw sx="100000" sy="100000" kx="0" ky="0" algn="b" rotWithShape="0" blurRad="0" dist="0" dir="5400000">
              <a:srgbClr val="000000">
                <a:alpha val="50000"/>
              </a:srgbClr>
            </a:outerShdw>
          </a:effectLst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569" name="步行"/>
          <p:cNvSpPr/>
          <p:nvPr/>
        </p:nvSpPr>
        <p:spPr>
          <a:xfrm>
            <a:off x="10622605" y="3490733"/>
            <a:ext cx="612776" cy="96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55" h="21600" fill="norm" stroke="1" extrusionOk="0">
                <a:moveTo>
                  <a:pt x="12595" y="0"/>
                </a:moveTo>
                <a:cubicBezTo>
                  <a:pt x="11888" y="0"/>
                  <a:pt x="11182" y="175"/>
                  <a:pt x="10642" y="525"/>
                </a:cubicBezTo>
                <a:cubicBezTo>
                  <a:pt x="9564" y="1225"/>
                  <a:pt x="9564" y="2359"/>
                  <a:pt x="10642" y="3059"/>
                </a:cubicBezTo>
                <a:cubicBezTo>
                  <a:pt x="11721" y="3759"/>
                  <a:pt x="13469" y="3759"/>
                  <a:pt x="14547" y="3059"/>
                </a:cubicBezTo>
                <a:cubicBezTo>
                  <a:pt x="15626" y="2359"/>
                  <a:pt x="15626" y="1225"/>
                  <a:pt x="14547" y="525"/>
                </a:cubicBezTo>
                <a:cubicBezTo>
                  <a:pt x="14008" y="175"/>
                  <a:pt x="13302" y="0"/>
                  <a:pt x="12595" y="0"/>
                </a:cubicBezTo>
                <a:close/>
                <a:moveTo>
                  <a:pt x="10897" y="3858"/>
                </a:moveTo>
                <a:cubicBezTo>
                  <a:pt x="10134" y="3888"/>
                  <a:pt x="9610" y="4121"/>
                  <a:pt x="9610" y="4121"/>
                </a:cubicBezTo>
                <a:lnTo>
                  <a:pt x="5783" y="5439"/>
                </a:lnTo>
                <a:lnTo>
                  <a:pt x="2926" y="6234"/>
                </a:lnTo>
                <a:cubicBezTo>
                  <a:pt x="2538" y="6341"/>
                  <a:pt x="2256" y="6567"/>
                  <a:pt x="2177" y="6836"/>
                </a:cubicBezTo>
                <a:lnTo>
                  <a:pt x="1184" y="10206"/>
                </a:lnTo>
                <a:cubicBezTo>
                  <a:pt x="1052" y="10653"/>
                  <a:pt x="1504" y="11086"/>
                  <a:pt x="2192" y="11171"/>
                </a:cubicBezTo>
                <a:cubicBezTo>
                  <a:pt x="2881" y="11256"/>
                  <a:pt x="3545" y="10964"/>
                  <a:pt x="3677" y="10516"/>
                </a:cubicBezTo>
                <a:lnTo>
                  <a:pt x="4545" y="7575"/>
                </a:lnTo>
                <a:lnTo>
                  <a:pt x="7179" y="6843"/>
                </a:lnTo>
                <a:lnTo>
                  <a:pt x="5674" y="11097"/>
                </a:lnTo>
                <a:cubicBezTo>
                  <a:pt x="5594" y="11209"/>
                  <a:pt x="5538" y="11331"/>
                  <a:pt x="5513" y="11460"/>
                </a:cubicBezTo>
                <a:lnTo>
                  <a:pt x="4779" y="15196"/>
                </a:lnTo>
                <a:lnTo>
                  <a:pt x="305" y="19693"/>
                </a:lnTo>
                <a:cubicBezTo>
                  <a:pt x="-266" y="20267"/>
                  <a:pt x="-12" y="21032"/>
                  <a:pt x="872" y="21403"/>
                </a:cubicBezTo>
                <a:cubicBezTo>
                  <a:pt x="1191" y="21536"/>
                  <a:pt x="1547" y="21600"/>
                  <a:pt x="1901" y="21600"/>
                </a:cubicBezTo>
                <a:cubicBezTo>
                  <a:pt x="2526" y="21600"/>
                  <a:pt x="3141" y="21401"/>
                  <a:pt x="3505" y="21035"/>
                </a:cubicBezTo>
                <a:lnTo>
                  <a:pt x="8214" y="16301"/>
                </a:lnTo>
                <a:cubicBezTo>
                  <a:pt x="8368" y="16146"/>
                  <a:pt x="8466" y="15970"/>
                  <a:pt x="8502" y="15787"/>
                </a:cubicBezTo>
                <a:lnTo>
                  <a:pt x="9108" y="12709"/>
                </a:lnTo>
                <a:lnTo>
                  <a:pt x="14079" y="16306"/>
                </a:lnTo>
                <a:lnTo>
                  <a:pt x="15307" y="20589"/>
                </a:lnTo>
                <a:cubicBezTo>
                  <a:pt x="15477" y="21184"/>
                  <a:pt x="16276" y="21600"/>
                  <a:pt x="17176" y="21600"/>
                </a:cubicBezTo>
                <a:cubicBezTo>
                  <a:pt x="17292" y="21600"/>
                  <a:pt x="17409" y="21592"/>
                  <a:pt x="17527" y="21578"/>
                </a:cubicBezTo>
                <a:cubicBezTo>
                  <a:pt x="18561" y="21453"/>
                  <a:pt x="19243" y="20808"/>
                  <a:pt x="19051" y="20137"/>
                </a:cubicBezTo>
                <a:lnTo>
                  <a:pt x="17727" y="15513"/>
                </a:lnTo>
                <a:cubicBezTo>
                  <a:pt x="17663" y="15290"/>
                  <a:pt x="17506" y="15081"/>
                  <a:pt x="17272" y="14912"/>
                </a:cubicBezTo>
                <a:lnTo>
                  <a:pt x="12070" y="11149"/>
                </a:lnTo>
                <a:lnTo>
                  <a:pt x="13099" y="8066"/>
                </a:lnTo>
                <a:lnTo>
                  <a:pt x="14261" y="9345"/>
                </a:lnTo>
                <a:cubicBezTo>
                  <a:pt x="14388" y="9485"/>
                  <a:pt x="14576" y="9597"/>
                  <a:pt x="14800" y="9668"/>
                </a:cubicBezTo>
                <a:lnTo>
                  <a:pt x="19329" y="11102"/>
                </a:lnTo>
                <a:cubicBezTo>
                  <a:pt x="19508" y="11159"/>
                  <a:pt x="19698" y="11185"/>
                  <a:pt x="19885" y="11185"/>
                </a:cubicBezTo>
                <a:cubicBezTo>
                  <a:pt x="20356" y="11185"/>
                  <a:pt x="20806" y="11015"/>
                  <a:pt x="21027" y="10722"/>
                </a:cubicBezTo>
                <a:cubicBezTo>
                  <a:pt x="21334" y="10313"/>
                  <a:pt x="21072" y="9820"/>
                  <a:pt x="20442" y="9620"/>
                </a:cubicBezTo>
                <a:lnTo>
                  <a:pt x="16256" y="8294"/>
                </a:lnTo>
                <a:lnTo>
                  <a:pt x="14441" y="6296"/>
                </a:lnTo>
                <a:lnTo>
                  <a:pt x="13294" y="4732"/>
                </a:lnTo>
                <a:cubicBezTo>
                  <a:pt x="12990" y="4278"/>
                  <a:pt x="12391" y="4063"/>
                  <a:pt x="12007" y="3967"/>
                </a:cubicBezTo>
                <a:cubicBezTo>
                  <a:pt x="11975" y="3959"/>
                  <a:pt x="11942" y="3950"/>
                  <a:pt x="11908" y="3944"/>
                </a:cubicBezTo>
                <a:cubicBezTo>
                  <a:pt x="11757" y="3910"/>
                  <a:pt x="11656" y="3898"/>
                  <a:pt x="11656" y="3898"/>
                </a:cubicBezTo>
                <a:cubicBezTo>
                  <a:pt x="11512" y="3876"/>
                  <a:pt x="11372" y="3864"/>
                  <a:pt x="11238" y="3858"/>
                </a:cubicBezTo>
                <a:cubicBezTo>
                  <a:pt x="11120" y="3852"/>
                  <a:pt x="11006" y="3853"/>
                  <a:pt x="10897" y="3858"/>
                </a:cubicBezTo>
                <a:close/>
              </a:path>
            </a:pathLst>
          </a:custGeom>
          <a:blipFill>
            <a:blip r:embed="rId5"/>
          </a:blipFill>
          <a:ln w="3175">
            <a:miter lim="400000"/>
          </a:ln>
          <a:effectLst>
            <a:outerShdw sx="100000" sy="100000" kx="0" ky="0" algn="b" rotWithShape="0" blurRad="0" dist="0" dir="5400000">
              <a:srgbClr val="000000">
                <a:alpha val="50000"/>
              </a:srgbClr>
            </a:outerShdw>
          </a:effectLst>
        </p:spPr>
        <p:txBody>
          <a:bodyPr lIns="28575" tIns="28575" rIns="28575" bIns="28575" anchor="ctr"/>
          <a:lstStyle/>
          <a:p>
            <a:pPr>
              <a:buClrTx/>
              <a:defRPr spc="36" sz="18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</a:p>
        </p:txBody>
      </p:sp>
      <p:sp>
        <p:nvSpPr>
          <p:cNvPr id="570" name="多听劝"/>
          <p:cNvSpPr txBox="1"/>
          <p:nvPr/>
        </p:nvSpPr>
        <p:spPr>
          <a:xfrm>
            <a:off x="1854700" y="4716574"/>
            <a:ext cx="950215" cy="4216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/>
          <a:p>
            <a:pPr>
              <a:defRPr>
                <a:effectLst/>
              </a:defRPr>
            </a:pPr>
            <a:r>
              <a:t>多听劝</a:t>
            </a:r>
          </a:p>
        </p:txBody>
      </p:sp>
      <p:sp>
        <p:nvSpPr>
          <p:cNvPr id="571" name="少嚣张"/>
          <p:cNvSpPr txBox="1"/>
          <p:nvPr/>
        </p:nvSpPr>
        <p:spPr>
          <a:xfrm>
            <a:off x="4664957" y="4740112"/>
            <a:ext cx="950215" cy="4216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/>
          <a:p>
            <a:pPr/>
            <a:r>
              <a:t>少嚣张</a:t>
            </a:r>
          </a:p>
        </p:txBody>
      </p:sp>
      <p:sp>
        <p:nvSpPr>
          <p:cNvPr id="572" name="管住嘴"/>
          <p:cNvSpPr txBox="1"/>
          <p:nvPr/>
        </p:nvSpPr>
        <p:spPr>
          <a:xfrm>
            <a:off x="7654846" y="4716574"/>
            <a:ext cx="950215" cy="4216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/>
          <a:p>
            <a:pPr>
              <a:defRPr>
                <a:effectLst/>
              </a:defRPr>
            </a:pPr>
            <a:r>
              <a:t>管住嘴</a:t>
            </a:r>
          </a:p>
        </p:txBody>
      </p:sp>
      <p:sp>
        <p:nvSpPr>
          <p:cNvPr id="573" name="迈开腿"/>
          <p:cNvSpPr txBox="1"/>
          <p:nvPr/>
        </p:nvSpPr>
        <p:spPr>
          <a:xfrm>
            <a:off x="10453885" y="4716574"/>
            <a:ext cx="950215" cy="4216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/>
          <a:p>
            <a:pPr/>
            <a:r>
              <a:t>迈开腿</a:t>
            </a:r>
          </a:p>
        </p:txBody>
      </p:sp>
      <p:sp>
        <p:nvSpPr>
          <p:cNvPr id="574" name="如何规避生活中的达克效应"/>
          <p:cNvSpPr txBox="1"/>
          <p:nvPr/>
        </p:nvSpPr>
        <p:spPr>
          <a:xfrm>
            <a:off x="403031" y="577454"/>
            <a:ext cx="8558904" cy="7010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0320" tIns="20320" rIns="20320" bIns="20320" anchor="ctr">
            <a:spAutoFit/>
          </a:bodyPr>
          <a:lstStyle/>
          <a:p>
            <a:pPr>
              <a:defRPr spc="860" sz="4300">
                <a:solidFill>
                  <a:srgbClr val="FFFFFF"/>
                </a:solidFill>
                <a:latin typeface="HYJinChangTiJ Regular"/>
                <a:ea typeface="HYJinChangTiJ Regular"/>
                <a:cs typeface="HYJinChangTiJ Regular"/>
                <a:sym typeface="HYJinChangTiJ Regular"/>
              </a:defRPr>
            </a:pPr>
            <a:r>
              <a:t>如何</a:t>
            </a:r>
            <a:r>
              <a:rPr>
                <a:solidFill>
                  <a:schemeClr val="accent5">
                    <a:hueOff val="-444211"/>
                    <a:satOff val="-14915"/>
                    <a:lumOff val="22857"/>
                  </a:schemeClr>
                </a:solidFill>
              </a:rPr>
              <a:t>规避</a:t>
            </a:r>
            <a:r>
              <a:t>生活中的达克效应</a:t>
            </a:r>
          </a:p>
        </p:txBody>
      </p:sp>
      <p:sp>
        <p:nvSpPr>
          <p:cNvPr id="575" name="当我们觉得某样事情很容易上手时，多听听别人对于这件事的看法，让别人来评价自己，认真聆听他人的劝说"/>
          <p:cNvSpPr txBox="1"/>
          <p:nvPr/>
        </p:nvSpPr>
        <p:spPr>
          <a:xfrm>
            <a:off x="1231911" y="5394944"/>
            <a:ext cx="2189277" cy="3368041"/>
          </a:xfrm>
          <a:prstGeom prst="rect">
            <a:avLst/>
          </a:prstGeom>
          <a:ln w="76200">
            <a:solidFill>
              <a:schemeClr val="accent1">
                <a:hueOff val="47394"/>
                <a:satOff val="-25753"/>
                <a:lumOff val="-7544"/>
              </a:schemeClr>
            </a:solidFill>
            <a:custDash>
              <a:ds d="200000" sp="200000"/>
            </a:custDash>
            <a:miter lim="400000"/>
          </a:ln>
          <a:effectLst>
            <a:outerShdw sx="100000" sy="100000" kx="0" ky="0" algn="b" rotWithShape="0" blurRad="63500" dist="25400" dir="540000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0320" tIns="20320" rIns="20320" bIns="20320" anchor="ctr">
            <a:spAutoFit/>
          </a:bodyPr>
          <a:lstStyle>
            <a:lvl1pPr>
              <a:buClrTx/>
              <a:defRPr spc="45" sz="2300">
                <a:solidFill>
                  <a:srgbClr val="000000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当我们觉得某样事情很容易上手时，多听听别人对于这件事的看法，让别人来评价自己，认真聆听他人的劝说</a:t>
            </a:r>
          </a:p>
        </p:txBody>
      </p:sp>
      <p:sp>
        <p:nvSpPr>
          <p:cNvPr id="576" name="当我们觉得某样事情简单时，先别急着嚣张，观察一下那些认为它难的人，是否水平在你之上"/>
          <p:cNvSpPr txBox="1"/>
          <p:nvPr/>
        </p:nvSpPr>
        <p:spPr>
          <a:xfrm>
            <a:off x="4090202" y="5402380"/>
            <a:ext cx="2189277" cy="3449321"/>
          </a:xfrm>
          <a:prstGeom prst="rect">
            <a:avLst/>
          </a:prstGeom>
          <a:ln w="76200">
            <a:solidFill>
              <a:schemeClr val="accent1">
                <a:hueOff val="47394"/>
                <a:satOff val="-25753"/>
                <a:lumOff val="-7544"/>
              </a:schemeClr>
            </a:solidFill>
            <a:custDash>
              <a:ds d="200000" sp="200000"/>
            </a:custDash>
            <a:miter lim="400000"/>
          </a:ln>
          <a:effectLst>
            <a:outerShdw sx="100000" sy="100000" kx="0" ky="0" algn="b" rotWithShape="0" blurRad="63500" dist="25400" dir="540000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0320" tIns="20320" rIns="20320" bIns="20320" anchor="ctr">
            <a:spAutoFit/>
          </a:bodyPr>
          <a:lstStyle>
            <a:lvl1pPr>
              <a:lnSpc>
                <a:spcPct val="120000"/>
              </a:lnSpc>
              <a:buClrTx/>
              <a:defRPr spc="45" sz="2300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>
              <a:defRPr>
                <a:effectLst/>
              </a:defRPr>
            </a:pPr>
            <a:r>
              <a:t>当我们觉得某样事情简单时，先别急着嚣张，观察一下那些认为它难的人，是否水平在你之上</a:t>
            </a:r>
          </a:p>
        </p:txBody>
      </p:sp>
      <p:sp>
        <p:nvSpPr>
          <p:cNvPr id="577" name="就算某样事情似乎看上去很简单，也不要口出狂言，多多观察，用眼睛和耳朵代替你的嘴行动"/>
          <p:cNvSpPr txBox="1"/>
          <p:nvPr/>
        </p:nvSpPr>
        <p:spPr>
          <a:xfrm>
            <a:off x="6948494" y="5382048"/>
            <a:ext cx="2189277" cy="3449321"/>
          </a:xfrm>
          <a:prstGeom prst="rect">
            <a:avLst/>
          </a:prstGeom>
          <a:ln w="76200">
            <a:solidFill>
              <a:schemeClr val="accent1">
                <a:hueOff val="47394"/>
                <a:satOff val="-25753"/>
                <a:lumOff val="-7544"/>
              </a:schemeClr>
            </a:solidFill>
            <a:custDash>
              <a:ds d="200000" sp="200000"/>
            </a:custDash>
            <a:miter lim="400000"/>
          </a:ln>
          <a:effectLst>
            <a:outerShdw sx="100000" sy="100000" kx="0" ky="0" algn="b" rotWithShape="0" blurRad="63500" dist="25400" dir="540000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0320" tIns="20320" rIns="20320" bIns="20320" anchor="ctr">
            <a:spAutoFit/>
          </a:bodyPr>
          <a:lstStyle>
            <a:lvl1pPr>
              <a:lnSpc>
                <a:spcPct val="120000"/>
              </a:lnSpc>
              <a:buClrTx/>
              <a:defRPr spc="45" sz="2300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>
              <a:defRPr>
                <a:effectLst/>
              </a:defRPr>
            </a:pPr>
            <a:r>
              <a:t>就算某样事情似乎看上去很简单，也不要口出狂言，多多观察，用眼睛和耳朵代替你的嘴行动</a:t>
            </a:r>
          </a:p>
        </p:txBody>
      </p:sp>
      <p:sp>
        <p:nvSpPr>
          <p:cNvPr id="578" name="少向别人炫耀自己那微薄的成就与进步，沉着稳重，低调行事，别原地踏步，别自断后路"/>
          <p:cNvSpPr txBox="1"/>
          <p:nvPr/>
        </p:nvSpPr>
        <p:spPr>
          <a:xfrm>
            <a:off x="9806785" y="5422711"/>
            <a:ext cx="2189277" cy="3449321"/>
          </a:xfrm>
          <a:prstGeom prst="rect">
            <a:avLst/>
          </a:prstGeom>
          <a:ln w="76200">
            <a:solidFill>
              <a:schemeClr val="accent1">
                <a:hueOff val="47394"/>
                <a:satOff val="-25753"/>
                <a:lumOff val="-7544"/>
              </a:schemeClr>
            </a:solidFill>
            <a:custDash>
              <a:ds d="200000" sp="200000"/>
            </a:custDash>
            <a:miter lim="400000"/>
          </a:ln>
          <a:effectLst>
            <a:outerShdw sx="100000" sy="100000" kx="0" ky="0" algn="b" rotWithShape="0" blurRad="63500" dist="25400" dir="540000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0320" tIns="20320" rIns="20320" bIns="20320" anchor="ctr">
            <a:spAutoFit/>
          </a:bodyPr>
          <a:lstStyle>
            <a:lvl1pPr>
              <a:lnSpc>
                <a:spcPct val="120000"/>
              </a:lnSpc>
              <a:buClrTx/>
              <a:defRPr spc="45" sz="2300">
                <a:solidFill>
                  <a:srgbClr val="00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>
              <a:defRPr>
                <a:effectLst/>
              </a:defRPr>
            </a:pPr>
            <a:r>
              <a:t>少向别人炫耀自己那微薄的成就与进步，沉着稳重，低调行事，别原地踏步，别自断后路</a:t>
            </a:r>
          </a:p>
        </p:txBody>
      </p:sp>
      <p:sp>
        <p:nvSpPr>
          <p:cNvPr id="579" name="用行动的尺度，衡量进步的难度"/>
          <p:cNvSpPr txBox="1"/>
          <p:nvPr/>
        </p:nvSpPr>
        <p:spPr>
          <a:xfrm>
            <a:off x="2323883" y="2284131"/>
            <a:ext cx="8357034" cy="714668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0320" tIns="20320" rIns="20320" bIns="20320" anchor="ctr">
            <a:spAutoFit/>
          </a:bodyPr>
          <a:lstStyle>
            <a:lvl1pPr>
              <a:defRPr spc="740" sz="3700" u="sng">
                <a:solidFill>
                  <a:srgbClr val="000000"/>
                </a:solidFill>
                <a:latin typeface="PingFang SC Regular"/>
                <a:ea typeface="PingFang SC Regular"/>
                <a:cs typeface="PingFang SC Regular"/>
                <a:sym typeface="PingFang SC Regular"/>
              </a:defRPr>
            </a:lvl1pPr>
          </a:lstStyle>
          <a:p>
            <a:pPr>
              <a:defRPr u="none"/>
            </a:pPr>
            <a:r>
              <a:rPr u="sng"/>
              <a:t>用行动的尺度，衡量进步的难度</a:t>
            </a:r>
          </a:p>
        </p:txBody>
      </p:sp>
      <p:pic>
        <p:nvPicPr>
          <p:cNvPr id="580" name="金陵中学文字标识.ai" descr="金陵中学文字标识.ai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0755427" y="9122615"/>
            <a:ext cx="2079820" cy="525112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1" p14:dur="1000">
        <p:checker dir="horz"/>
      </p:transition>
    </mc:Choice>
    <mc:Fallback>
      <p:transition spd="med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7" dur="1000"/>
                                        <p:tgtEl>
                                          <p:spTgt spid="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1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Class="entr" nodeType="clickEffect" presetSubtype="10" presetID="19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Class="entr" nodeType="clickEffect" presetID="10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28" dur="1000"/>
                                        <p:tgtEl>
                                          <p:spTgt spid="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Class="entr" nodeType="clickEffect" presetSubtype="8" presetID="2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Class="entr" nodeType="clickEffect" presetSubtype="8" presetID="2" grpId="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Class="entr" nodeType="clickEffect" presetSubtype="8" presetID="22" grpId="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4" fill="hold"/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45" dur="1000"/>
                                        <p:tgtEl>
                                          <p:spTgt spid="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Class="entr" nodeType="clickEffect" presetSubtype="5" presetID="3" grpId="9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9" fill="hold"/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vertical)" transition="in">
                                      <p:cBhvr>
                                        <p:cTn id="50" dur="1000"/>
                                        <p:tgtEl>
                                          <p:spTgt spid="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Class="entr" nodeType="clickEffect" presetSubtype="32" presetID="23" grpId="10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fill="hold"/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Class="entr" nodeType="clickEffect" presetSubtype="10" presetID="19" grpId="1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0" fill="hold"/>
                                        <p:tgtEl>
                                          <p:spTgt spid="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Class="entr" nodeType="clickEffect" presetID="9" grpId="1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6" fill="hold"/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67" dur="1500"/>
                                        <p:tgtEl>
                                          <p:spTgt spid="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Class="entr" nodeType="clickEffect" presetSubtype="8" presetID="2" grpId="1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Class="entr" nodeType="clickEffect" presetSubtype="8" presetID="22" grpId="1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7" fill="hold"/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78" dur="1000"/>
                                        <p:tgtEl>
                                          <p:spTgt spid="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568" grpId="8"/>
      <p:bldP build="whole" bldLvl="1" animBg="1" rev="0" advAuto="0" spid="566" grpId="2"/>
      <p:bldP build="whole" bldLvl="1" animBg="1" rev="0" advAuto="0" spid="572" grpId="9"/>
      <p:bldP build="whole" bldLvl="1" animBg="1" rev="0" advAuto="0" spid="578" grpId="13"/>
      <p:bldP build="whole" bldLvl="1" animBg="1" rev="0" advAuto="0" spid="569" grpId="11"/>
      <p:bldP build="whole" bldLvl="1" animBg="1" rev="0" advAuto="0" spid="579" grpId="14"/>
      <p:bldP build="whole" bldLvl="1" animBg="1" rev="0" advAuto="0" spid="576" grpId="7"/>
      <p:bldP build="whole" bldLvl="1" animBg="1" rev="0" advAuto="0" spid="571" grpId="6"/>
      <p:bldP build="whole" bldLvl="1" animBg="1" rev="0" advAuto="0" spid="570" grpId="3"/>
      <p:bldP build="whole" bldLvl="1" animBg="1" rev="0" advAuto="0" spid="565" grpId="1"/>
      <p:bldP build="whole" bldLvl="1" animBg="1" rev="0" advAuto="0" spid="577" grpId="10"/>
      <p:bldP build="whole" bldLvl="1" animBg="1" rev="0" advAuto="0" spid="567" grpId="5"/>
      <p:bldP build="whole" bldLvl="1" animBg="1" rev="0" advAuto="0" spid="575" grpId="4"/>
      <p:bldP build="whole" bldLvl="1" animBg="1" rev="0" advAuto="0" spid="573" grpId="1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#08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#08</a:t>
            </a:r>
          </a:p>
        </p:txBody>
      </p:sp>
      <p:sp>
        <p:nvSpPr>
          <p:cNvPr id="583" name="感谢聆听"/>
          <p:cNvSpPr txBox="1"/>
          <p:nvPr/>
        </p:nvSpPr>
        <p:spPr>
          <a:xfrm>
            <a:off x="1570442" y="3836246"/>
            <a:ext cx="3369057" cy="113284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>
            <a:lvl1pPr>
              <a:defRPr spc="427" sz="6100">
                <a:solidFill>
                  <a:srgbClr val="FFFFFF"/>
                </a:solidFill>
              </a:defRPr>
            </a:lvl1pPr>
          </a:lstStyle>
          <a:p>
            <a:pPr/>
            <a:r>
              <a:t>感谢聆听</a:t>
            </a:r>
          </a:p>
        </p:txBody>
      </p:sp>
      <p:pic>
        <p:nvPicPr>
          <p:cNvPr id="584" name="金陵中学文字标识.ai" descr="金陵中学文字标识.ai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755427" y="9122615"/>
            <a:ext cx="2079820" cy="525112"/>
          </a:xfrm>
          <a:prstGeom prst="rect">
            <a:avLst/>
          </a:prstGeom>
          <a:ln w="3175">
            <a:miter lim="400000"/>
          </a:ln>
        </p:spPr>
      </p:pic>
      <p:sp>
        <p:nvSpPr>
          <p:cNvPr id="585" name="Designed by:8班郜子棽"/>
          <p:cNvSpPr txBox="1"/>
          <p:nvPr/>
        </p:nvSpPr>
        <p:spPr>
          <a:xfrm>
            <a:off x="1406587" y="5167478"/>
            <a:ext cx="3696767" cy="510541"/>
          </a:xfrm>
          <a:prstGeom prst="rect">
            <a:avLst/>
          </a:prstGeom>
          <a:blipFill>
            <a:blip r:embed="rId3"/>
          </a:blipFill>
          <a:ln w="3175">
            <a:miter lim="400000"/>
          </a:ln>
          <a:effectLst>
            <a:outerShdw sx="100000" sy="100000" kx="0" ky="0" algn="b" rotWithShape="0" blurRad="0" dist="0" dir="540000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0320" tIns="20320" rIns="20320" bIns="20320" anchor="ctr">
            <a:spAutoFit/>
          </a:bodyPr>
          <a:lstStyle>
            <a:lvl1pPr>
              <a:buClrTx/>
              <a:defRPr spc="52" sz="2600">
                <a:solidFill>
                  <a:srgbClr val="FFFFFF"/>
                </a:solidFill>
                <a:effectLst>
                  <a:outerShdw sx="100000" sy="100000" kx="0" ky="0" algn="b" rotWithShape="0" blurRad="25400" dist="25400" dir="13500000">
                    <a:srgbClr val="555555">
                      <a:alpha val="25000"/>
                    </a:srgbClr>
                  </a:outerShdw>
                </a:effectLst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/>
            <a:r>
              <a:t>Designed by:8班郜子棽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1" p14:dur="1500">
        <p:push dir="l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13B5A"/>
      </a:dk1>
      <a:lt1>
        <a:srgbClr val="F0F1E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Didot"/>
        <a:ea typeface="Didot"/>
        <a:cs typeface="Didot"/>
      </a:majorFont>
      <a:minorFont>
        <a:latin typeface="Didot"/>
        <a:ea typeface="Didot"/>
        <a:cs typeface="Dido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sx="100000" sy="100000" kx="0" ky="0" algn="b" rotWithShape="0" blurRad="12700" dist="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0" dist="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BEDF55"/>
            </a:gs>
            <a:gs pos="100000">
              <a:srgbClr val="A1C51F"/>
            </a:gs>
          </a:gsLst>
          <a:lin ang="5400000" scaled="0"/>
        </a:gradFill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8575" tIns="28575" rIns="28575" bIns="28575" numCol="1" spcCol="38100" rtlCol="0" anchor="ctr" upright="0">
        <a:spAutoFit/>
      </a:bodyPr>
      <a:lstStyle>
        <a:defPPr marL="0" marR="0" indent="0" algn="ctr" defTabSz="571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36" strike="noStrike" sz="1800" u="none" kumimoji="0" normalizeH="0">
            <a:ln>
              <a:noFill/>
            </a:ln>
            <a:solidFill>
              <a:srgbClr val="FFFFFF"/>
            </a:solidFill>
            <a:effectLst>
              <a:outerShdw sx="100000" sy="100000" kx="0" ky="0" algn="b" rotWithShape="0" blurRad="25400" dist="25400" dir="13500000">
                <a:srgbClr val="555555">
                  <a:alpha val="25000"/>
                </a:srgbClr>
              </a:outerShdw>
            </a:effectLst>
            <a:uFillTx/>
            <a:latin typeface="American Typewriter"/>
            <a:ea typeface="American Typewriter"/>
            <a:cs typeface="American Typewriter"/>
            <a:sym typeface="American Typewrite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3175" cap="flat">
          <a:solidFill>
            <a:srgbClr val="3D3E3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0320" tIns="20320" rIns="20320" bIns="20320" numCol="1" spcCol="38100" rtlCol="0" anchor="ctr" upright="0">
        <a:spAutoFit/>
      </a:bodyPr>
      <a:lstStyle>
        <a:defPPr marL="0" marR="0" indent="0" algn="ctr" defTabSz="571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>
            <a:srgbClr val="A29A85"/>
          </a:buClr>
          <a:buSzTx/>
          <a:buFontTx/>
          <a:buNone/>
          <a:tabLst/>
          <a:defRPr b="0" baseline="0" cap="none" i="0" spc="154" strike="noStrike" sz="2200" u="none" kumimoji="0" normalizeH="0">
            <a:ln>
              <a:noFill/>
            </a:ln>
            <a:solidFill>
              <a:srgbClr val="013B5A"/>
            </a:solidFill>
            <a:effectLst>
              <a:outerShdw sx="100000" sy="100000" kx="0" ky="0" algn="b" rotWithShape="0" blurRad="25400" dist="12700" dir="13500000">
                <a:srgbClr val="FFFFFF"/>
              </a:outerShdw>
            </a:effectLst>
            <a:uFillTx/>
            <a:latin typeface="DIN Condensed Bold"/>
            <a:ea typeface="DIN Condensed Bold"/>
            <a:cs typeface="DIN Condensed Bold"/>
            <a:sym typeface="DIN Condensed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Didot"/>
        <a:ea typeface="Didot"/>
        <a:cs typeface="Didot"/>
      </a:majorFont>
      <a:minorFont>
        <a:latin typeface="Didot"/>
        <a:ea typeface="Didot"/>
        <a:cs typeface="Dido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sx="100000" sy="100000" kx="0" ky="0" algn="b" rotWithShape="0" blurRad="12700" dist="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0" dist="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BEDF55"/>
            </a:gs>
            <a:gs pos="100000">
              <a:srgbClr val="A1C51F"/>
            </a:gs>
          </a:gsLst>
          <a:lin ang="5400000" scaled="0"/>
        </a:gradFill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8575" tIns="28575" rIns="28575" bIns="28575" numCol="1" spcCol="38100" rtlCol="0" anchor="ctr" upright="0">
        <a:spAutoFit/>
      </a:bodyPr>
      <a:lstStyle>
        <a:defPPr marL="0" marR="0" indent="0" algn="ctr" defTabSz="571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36" strike="noStrike" sz="1800" u="none" kumimoji="0" normalizeH="0">
            <a:ln>
              <a:noFill/>
            </a:ln>
            <a:solidFill>
              <a:srgbClr val="FFFFFF"/>
            </a:solidFill>
            <a:effectLst>
              <a:outerShdw sx="100000" sy="100000" kx="0" ky="0" algn="b" rotWithShape="0" blurRad="25400" dist="25400" dir="13500000">
                <a:srgbClr val="555555">
                  <a:alpha val="25000"/>
                </a:srgbClr>
              </a:outerShdw>
            </a:effectLst>
            <a:uFillTx/>
            <a:latin typeface="American Typewriter"/>
            <a:ea typeface="American Typewriter"/>
            <a:cs typeface="American Typewriter"/>
            <a:sym typeface="American Typewrite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3175" cap="flat">
          <a:solidFill>
            <a:srgbClr val="3D3E3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0320" tIns="20320" rIns="20320" bIns="20320" numCol="1" spcCol="38100" rtlCol="0" anchor="ctr" upright="0">
        <a:spAutoFit/>
      </a:bodyPr>
      <a:lstStyle>
        <a:defPPr marL="0" marR="0" indent="0" algn="ctr" defTabSz="571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>
            <a:srgbClr val="A29A85"/>
          </a:buClr>
          <a:buSzTx/>
          <a:buFontTx/>
          <a:buNone/>
          <a:tabLst/>
          <a:defRPr b="0" baseline="0" cap="none" i="0" spc="154" strike="noStrike" sz="2200" u="none" kumimoji="0" normalizeH="0">
            <a:ln>
              <a:noFill/>
            </a:ln>
            <a:solidFill>
              <a:srgbClr val="013B5A"/>
            </a:solidFill>
            <a:effectLst>
              <a:outerShdw sx="100000" sy="100000" kx="0" ky="0" algn="b" rotWithShape="0" blurRad="25400" dist="12700" dir="13500000">
                <a:srgbClr val="FFFFFF"/>
              </a:outerShdw>
            </a:effectLst>
            <a:uFillTx/>
            <a:latin typeface="DIN Condensed Bold"/>
            <a:ea typeface="DIN Condensed Bold"/>
            <a:cs typeface="DIN Condensed Bold"/>
            <a:sym typeface="DIN Condensed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