
<file path=[Content_Types].xml><?xml version="1.0" encoding="utf-8"?>
<Types xmlns="http://schemas.openxmlformats.org/package/2006/content-types">
  <Default Extension="png" ContentType="image/png"/>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57" r:id="rId5"/>
    <p:sldId id="258" r:id="rId6"/>
    <p:sldId id="267" r:id="rId7"/>
    <p:sldId id="263" r:id="rId8"/>
    <p:sldId id="281" r:id="rId9"/>
    <p:sldId id="277" r:id="rId10"/>
    <p:sldId id="259" r:id="rId11"/>
    <p:sldId id="270" r:id="rId12"/>
    <p:sldId id="282" r:id="rId13"/>
    <p:sldId id="265" r:id="rId14"/>
    <p:sldId id="302" r:id="rId15"/>
    <p:sldId id="275" r:id="rId16"/>
    <p:sldId id="264" r:id="rId17"/>
    <p:sldId id="283" r:id="rId18"/>
    <p:sldId id="303" r:id="rId19"/>
    <p:sldId id="280" r:id="rId20"/>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8D8D"/>
    <a:srgbClr val="B6C4C7"/>
    <a:srgbClr val="E09488"/>
    <a:srgbClr val="A5B4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3" autoAdjust="0"/>
    <p:restoredTop sz="94660"/>
  </p:normalViewPr>
  <p:slideViewPr>
    <p:cSldViewPr snapToGrid="0" showGuides="1">
      <p:cViewPr>
        <p:scale>
          <a:sx n="40" d="100"/>
          <a:sy n="40" d="100"/>
        </p:scale>
        <p:origin x="-768" y="-198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4" Type="http://schemas.openxmlformats.org/officeDocument/2006/relationships/tags" Target="tags/tag38.xml"/><Relationship Id="rId23" Type="http://schemas.openxmlformats.org/officeDocument/2006/relationships/tableStyles" Target="tableStyles.xml"/><Relationship Id="rId22" Type="http://schemas.openxmlformats.org/officeDocument/2006/relationships/viewProps" Target="viewProps.xml"/><Relationship Id="rId21" Type="http://schemas.openxmlformats.org/officeDocument/2006/relationships/presProps" Target="presProps.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inpin heiti" charset="-122"/>
                <a:ea typeface="inpin heiti"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inpin heiti" charset="-122"/>
                <a:ea typeface="inpin heiti" charset="-122"/>
              </a:defRPr>
            </a:lvl1pPr>
          </a:lstStyle>
          <a:p>
            <a:fld id="{4FE7C85F-FDCC-40D2-B7F0-1E3C083331CA}" type="datetimeFigureOut">
              <a:rPr lang="zh-CN" altLang="en-US" smtClean="0"/>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inpin heiti" charset="-122"/>
                <a:ea typeface="inpin heiti"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inpin heiti" charset="-122"/>
                <a:ea typeface="inpin heiti" charset="-122"/>
              </a:defRPr>
            </a:lvl1pPr>
          </a:lstStyle>
          <a:p>
            <a:fld id="{A855ECC5-7AF2-4326-8E7C-EB1B7F603793}" type="slidenum">
              <a:rPr lang="zh-CN" altLang="en-US" smtClean="0"/>
            </a:fld>
            <a:endParaRPr lang="zh-CN" alt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inpin heiti" charset="-122"/>
        <a:ea typeface="inpin heiti" charset="-122"/>
        <a:cs typeface="+mn-cs"/>
      </a:defRPr>
    </a:lvl1pPr>
    <a:lvl2pPr marL="457200" algn="l" defTabSz="914400" rtl="0" eaLnBrk="1" latinLnBrk="0" hangingPunct="1">
      <a:defRPr sz="1200" b="0" i="0" kern="1200">
        <a:solidFill>
          <a:schemeClr val="tx1"/>
        </a:solidFill>
        <a:latin typeface="inpin heiti" charset="-122"/>
        <a:ea typeface="inpin heiti" charset="-122"/>
        <a:cs typeface="+mn-cs"/>
      </a:defRPr>
    </a:lvl2pPr>
    <a:lvl3pPr marL="914400" algn="l" defTabSz="914400" rtl="0" eaLnBrk="1" latinLnBrk="0" hangingPunct="1">
      <a:defRPr sz="1200" b="0" i="0" kern="1200">
        <a:solidFill>
          <a:schemeClr val="tx1"/>
        </a:solidFill>
        <a:latin typeface="inpin heiti" charset="-122"/>
        <a:ea typeface="inpin heiti" charset="-122"/>
        <a:cs typeface="+mn-cs"/>
      </a:defRPr>
    </a:lvl3pPr>
    <a:lvl4pPr marL="1371600" algn="l" defTabSz="914400" rtl="0" eaLnBrk="1" latinLnBrk="0" hangingPunct="1">
      <a:defRPr sz="1200" b="0" i="0" kern="1200">
        <a:solidFill>
          <a:schemeClr val="tx1"/>
        </a:solidFill>
        <a:latin typeface="inpin heiti" charset="-122"/>
        <a:ea typeface="inpin heiti" charset="-122"/>
        <a:cs typeface="+mn-cs"/>
      </a:defRPr>
    </a:lvl4pPr>
    <a:lvl5pPr marL="1828800" algn="l" defTabSz="914400" rtl="0" eaLnBrk="1" latinLnBrk="0" hangingPunct="1">
      <a:defRPr sz="1200" b="0" i="0" kern="1200">
        <a:solidFill>
          <a:schemeClr val="tx1"/>
        </a:solidFill>
        <a:latin typeface="inpin heiti" charset="-122"/>
        <a:ea typeface="inpin heiti"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5ECC5-7AF2-4326-8E7C-EB1B7F603793}"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5ECC5-7AF2-4326-8E7C-EB1B7F603793}"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5ECC5-7AF2-4326-8E7C-EB1B7F603793}"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5ECC5-7AF2-4326-8E7C-EB1B7F603793}"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5ECC5-7AF2-4326-8E7C-EB1B7F603793}"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5ECC5-7AF2-4326-8E7C-EB1B7F603793}" type="slidenum">
              <a:rPr lang="zh-CN" altLang="en-US" smtClean="0">
                <a:solidFill>
                  <a:prstClr val="black"/>
                </a:solidFill>
                <a:latin typeface="Calibri" panose="020F0502020204030204"/>
                <a:ea typeface="宋体" panose="02010600030101010101" pitchFamily="2" charset="-122"/>
              </a:rPr>
            </a:fld>
            <a:endParaRPr lang="zh-CN" altLang="en-US">
              <a:solidFill>
                <a:prstClr val="black"/>
              </a:solidFill>
              <a:latin typeface="Calibri" panose="020F0502020204030204"/>
              <a:ea typeface="宋体" panose="02010600030101010101" pitchFamily="2"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5ECC5-7AF2-4326-8E7C-EB1B7F603793}"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5ECC5-7AF2-4326-8E7C-EB1B7F603793}"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5ECC5-7AF2-4326-8E7C-EB1B7F603793}"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5ECC5-7AF2-4326-8E7C-EB1B7F603793}" type="slidenum">
              <a:rPr lang="zh-CN" altLang="en-US" smtClean="0">
                <a:solidFill>
                  <a:prstClr val="black"/>
                </a:solidFill>
                <a:latin typeface="Calibri" panose="020F0502020204030204"/>
                <a:ea typeface="宋体" panose="02010600030101010101" pitchFamily="2" charset="-122"/>
              </a:rPr>
            </a:fld>
            <a:endParaRPr lang="zh-CN" altLang="en-US">
              <a:solidFill>
                <a:prstClr val="black"/>
              </a:solidFill>
              <a:latin typeface="Calibri" panose="020F0502020204030204"/>
              <a:ea typeface="宋体" panose="02010600030101010101" pitchFamily="2" charset="-122"/>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5ECC5-7AF2-4326-8E7C-EB1B7F603793}"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5ECC5-7AF2-4326-8E7C-EB1B7F603793}"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5ECC5-7AF2-4326-8E7C-EB1B7F603793}"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5ECC5-7AF2-4326-8E7C-EB1B7F603793}" type="slidenum">
              <a:rPr lang="zh-CN" altLang="en-US" smtClean="0">
                <a:solidFill>
                  <a:prstClr val="black"/>
                </a:solidFill>
                <a:latin typeface="Calibri" panose="020F0502020204030204"/>
                <a:ea typeface="宋体" panose="02010600030101010101" pitchFamily="2" charset="-122"/>
              </a:rPr>
            </a:fld>
            <a:endParaRPr lang="zh-CN" altLang="en-US">
              <a:solidFill>
                <a:prstClr val="black"/>
              </a:solidFill>
              <a:latin typeface="Calibri" panose="020F0502020204030204"/>
              <a:ea typeface="宋体" panose="02010600030101010101" pitchFamily="2" charset="-122"/>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5ECC5-7AF2-4326-8E7C-EB1B7F603793}"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E21CD0E3-5058-44A9-9EF1-F57ACB3DEE3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0E92BEA-ED9C-4047-B77C-ED62A29F87B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E21CD0E3-5058-44A9-9EF1-F57ACB3DEE3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0E92BEA-ED9C-4047-B77C-ED62A29F87B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E21CD0E3-5058-44A9-9EF1-F57ACB3DEE3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0E92BEA-ED9C-4047-B77C-ED62A29F87B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E21CD0E3-5058-44A9-9EF1-F57ACB3DEE3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0E92BEA-ED9C-4047-B77C-ED62A29F87B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E21CD0E3-5058-44A9-9EF1-F57ACB3DEE3E}"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0E92BEA-ED9C-4047-B77C-ED62A29F87B7}" type="slidenum">
              <a:rPr lang="zh-CN" altLang="en-US" smtClean="0"/>
            </a:fld>
            <a:endParaRPr lang="zh-CN" altLang="en-US"/>
          </a:p>
        </p:txBody>
      </p:sp>
      <p:sp>
        <p:nvSpPr>
          <p:cNvPr id="11" name="矩形 10"/>
          <p:cNvSpPr/>
          <p:nvPr userDrawn="1"/>
        </p:nvSpPr>
        <p:spPr>
          <a:xfrm>
            <a:off x="8878677" y="6449173"/>
            <a:ext cx="775136" cy="230832"/>
          </a:xfrm>
          <a:prstGeom prst="rect">
            <a:avLst/>
          </a:prstGeom>
        </p:spPr>
        <p:txBody>
          <a:bodyPr wrap="square">
            <a:spAutoFit/>
          </a:bodyPr>
          <a:lstStyle/>
          <a:p>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模板下载：</a:t>
            </a:r>
            <a:r>
              <a:rPr lang="en-US" altLang="zh-CN" sz="100" dirty="0">
                <a:solidFill>
                  <a:prstClr val="white"/>
                </a:solidFill>
                <a:latin typeface="Calibri" panose="020F0502020204030204"/>
                <a:ea typeface="宋体" panose="02010600030101010101" pitchFamily="2" charset="-122"/>
              </a:rPr>
              <a:t>www.1ppt.com/moban/          </a:t>
            </a:r>
            <a:r>
              <a:rPr lang="zh-CN" altLang="en-US" sz="100" dirty="0">
                <a:solidFill>
                  <a:prstClr val="white"/>
                </a:solidFill>
                <a:latin typeface="Calibri" panose="020F0502020204030204"/>
                <a:ea typeface="宋体" panose="02010600030101010101" pitchFamily="2" charset="-122"/>
              </a:rPr>
              <a:t>行业</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www.1ppt.com/hangye/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节日</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www.1ppt.com/jieri/          PPT</a:t>
            </a:r>
            <a:r>
              <a:rPr lang="zh-CN" altLang="en-US" sz="100" dirty="0">
                <a:solidFill>
                  <a:prstClr val="white"/>
                </a:solidFill>
                <a:latin typeface="Calibri" panose="020F0502020204030204"/>
                <a:ea typeface="宋体" panose="02010600030101010101" pitchFamily="2" charset="-122"/>
              </a:rPr>
              <a:t>素材：</a:t>
            </a:r>
            <a:r>
              <a:rPr lang="en-US" altLang="zh-CN" sz="100" dirty="0">
                <a:solidFill>
                  <a:prstClr val="white"/>
                </a:solidFill>
                <a:latin typeface="Calibri" panose="020F0502020204030204"/>
                <a:ea typeface="宋体" panose="02010600030101010101" pitchFamily="2" charset="-122"/>
              </a:rPr>
              <a:t>www.1ppt.com/sucai/</a:t>
            </a:r>
            <a:endParaRPr lang="en-US" altLang="zh-CN" sz="100" dirty="0">
              <a:solidFill>
                <a:prstClr val="white"/>
              </a:solidFill>
              <a:latin typeface="Calibri" panose="020F0502020204030204"/>
              <a:ea typeface="宋体" panose="02010600030101010101" pitchFamily="2" charset="-122"/>
            </a:endParaRPr>
          </a:p>
          <a:p>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背景图片：</a:t>
            </a:r>
            <a:r>
              <a:rPr lang="en-US" altLang="zh-CN" sz="100" dirty="0">
                <a:solidFill>
                  <a:prstClr val="white"/>
                </a:solidFill>
                <a:latin typeface="Calibri" panose="020F0502020204030204"/>
                <a:ea typeface="宋体" panose="02010600030101010101" pitchFamily="2" charset="-122"/>
              </a:rPr>
              <a:t>www.1ppt.com/beijing/        PPT</a:t>
            </a:r>
            <a:r>
              <a:rPr lang="zh-CN" altLang="en-US" sz="100" dirty="0">
                <a:solidFill>
                  <a:prstClr val="white"/>
                </a:solidFill>
                <a:latin typeface="Calibri" panose="020F0502020204030204"/>
                <a:ea typeface="宋体" panose="02010600030101010101" pitchFamily="2" charset="-122"/>
              </a:rPr>
              <a:t>图表：</a:t>
            </a:r>
            <a:r>
              <a:rPr lang="en-US" altLang="zh-CN" sz="100" dirty="0">
                <a:solidFill>
                  <a:prstClr val="white"/>
                </a:solidFill>
                <a:latin typeface="Calibri" panose="020F0502020204030204"/>
                <a:ea typeface="宋体" panose="02010600030101010101" pitchFamily="2" charset="-122"/>
              </a:rPr>
              <a:t>www.1ppt.com/tubiao/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精美</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下载：</a:t>
            </a:r>
            <a:r>
              <a:rPr lang="en-US" altLang="zh-CN" sz="100" dirty="0">
                <a:solidFill>
                  <a:prstClr val="white"/>
                </a:solidFill>
                <a:latin typeface="Calibri" panose="020F0502020204030204"/>
                <a:ea typeface="宋体" panose="02010600030101010101" pitchFamily="2" charset="-122"/>
              </a:rPr>
              <a:t>www.1ppt.com/xiazai/         PPT</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www.1ppt.com/powerpoint/      </a:t>
            </a:r>
            <a:endParaRPr lang="en-US" altLang="zh-CN" sz="100" dirty="0">
              <a:solidFill>
                <a:prstClr val="white"/>
              </a:solidFill>
              <a:latin typeface="Calibri" panose="020F0502020204030204"/>
              <a:ea typeface="宋体" panose="02010600030101010101" pitchFamily="2" charset="-122"/>
            </a:endParaRPr>
          </a:p>
          <a:p>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课件：</a:t>
            </a:r>
            <a:r>
              <a:rPr lang="en-US" altLang="zh-CN" sz="100" dirty="0">
                <a:solidFill>
                  <a:prstClr val="white"/>
                </a:solidFill>
                <a:latin typeface="Calibri" panose="020F0502020204030204"/>
                <a:ea typeface="宋体" panose="02010600030101010101" pitchFamily="2" charset="-122"/>
              </a:rPr>
              <a:t>www.1ppt.com/kejian/             </a:t>
            </a:r>
            <a:r>
              <a:rPr lang="zh-CN" altLang="en-US" sz="100" dirty="0">
                <a:solidFill>
                  <a:prstClr val="white"/>
                </a:solidFill>
                <a:latin typeface="Calibri" panose="020F0502020204030204"/>
                <a:ea typeface="宋体" panose="02010600030101010101" pitchFamily="2" charset="-122"/>
              </a:rPr>
              <a:t>字体下载：</a:t>
            </a:r>
            <a:r>
              <a:rPr lang="en-US" altLang="zh-CN" sz="100" dirty="0">
                <a:solidFill>
                  <a:prstClr val="white"/>
                </a:solidFill>
                <a:latin typeface="Calibri" panose="020F0502020204030204"/>
                <a:ea typeface="宋体" panose="02010600030101010101" pitchFamily="2" charset="-122"/>
              </a:rPr>
              <a:t>www.1ppt.com/ziti/</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工作总结</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a:t>
            </a:r>
            <a:r>
              <a:rPr lang="en-US" altLang="zh-CN" sz="100" dirty="0">
                <a:solidFill>
                  <a:prstClr val="white"/>
                </a:solidFill>
                <a:latin typeface="Calibri" panose="020F0502020204030204"/>
                <a:ea typeface="宋体" panose="02010600030101010101" pitchFamily="2" charset="-122"/>
              </a:rPr>
              <a:t>www.1ppt.com/xiazai/zongjie/ </a:t>
            </a:r>
            <a:r>
              <a:rPr lang="zh-CN" altLang="en-US" sz="100" dirty="0">
                <a:solidFill>
                  <a:prstClr val="white"/>
                </a:solidFill>
                <a:latin typeface="Calibri" panose="020F0502020204030204"/>
                <a:ea typeface="宋体" panose="02010600030101010101" pitchFamily="2" charset="-122"/>
              </a:rPr>
              <a:t>工作计划：</a:t>
            </a:r>
            <a:r>
              <a:rPr lang="en-US" altLang="zh-CN" sz="100" dirty="0">
                <a:solidFill>
                  <a:prstClr val="white"/>
                </a:solidFill>
                <a:latin typeface="Calibri" panose="020F0502020204030204"/>
                <a:ea typeface="宋体" panose="02010600030101010101" pitchFamily="2" charset="-122"/>
              </a:rPr>
              <a:t>www.1ppt.com/xiazai/jihua/</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商务</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www.1ppt.com/moban/shangwu/  </a:t>
            </a:r>
            <a:r>
              <a:rPr lang="zh-CN" altLang="en-US" sz="100" dirty="0">
                <a:solidFill>
                  <a:prstClr val="white"/>
                </a:solidFill>
                <a:latin typeface="Calibri" panose="020F0502020204030204"/>
                <a:ea typeface="宋体" panose="02010600030101010101" pitchFamily="2" charset="-122"/>
              </a:rPr>
              <a:t>个人简历</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a:t>
            </a:r>
            <a:r>
              <a:rPr lang="en-US" altLang="zh-CN" sz="100" dirty="0">
                <a:solidFill>
                  <a:prstClr val="white"/>
                </a:solidFill>
                <a:latin typeface="Calibri" panose="020F0502020204030204"/>
                <a:ea typeface="宋体" panose="02010600030101010101" pitchFamily="2" charset="-122"/>
              </a:rPr>
              <a:t>www.1ppt.com/xiazai/jianli/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毕业答辩</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a:t>
            </a:r>
            <a:r>
              <a:rPr lang="en-US" altLang="zh-CN" sz="100" dirty="0">
                <a:solidFill>
                  <a:prstClr val="white"/>
                </a:solidFill>
                <a:latin typeface="Calibri" panose="020F0502020204030204"/>
                <a:ea typeface="宋体" panose="02010600030101010101" pitchFamily="2" charset="-122"/>
              </a:rPr>
              <a:t>www.1ppt.com/xiazai/dabian/  </a:t>
            </a:r>
            <a:r>
              <a:rPr lang="zh-CN" altLang="en-US" sz="100" dirty="0">
                <a:solidFill>
                  <a:prstClr val="white"/>
                </a:solidFill>
                <a:latin typeface="Calibri" panose="020F0502020204030204"/>
                <a:ea typeface="宋体" panose="02010600030101010101" pitchFamily="2" charset="-122"/>
              </a:rPr>
              <a:t>工作汇报</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a:t>
            </a:r>
            <a:r>
              <a:rPr lang="en-US" altLang="zh-CN" sz="100" dirty="0">
                <a:solidFill>
                  <a:prstClr val="white"/>
                </a:solidFill>
                <a:latin typeface="Calibri" panose="020F0502020204030204"/>
                <a:ea typeface="宋体" panose="02010600030101010101" pitchFamily="2" charset="-122"/>
              </a:rPr>
              <a:t>www.1ppt.com/xiazai/huibao/    </a:t>
            </a:r>
            <a:endParaRPr lang="en-US" altLang="zh-CN" sz="100" dirty="0">
              <a:solidFill>
                <a:prstClr val="white"/>
              </a:solidFill>
              <a:latin typeface="Calibri" panose="020F0502020204030204"/>
              <a:ea typeface="宋体" panose="02010600030101010101" pitchFamily="2" charset="-122"/>
            </a:endParaRPr>
          </a:p>
          <a:p>
            <a:r>
              <a:rPr lang="en-US" altLang="zh-CN" sz="100" dirty="0">
                <a:solidFill>
                  <a:prstClr val="white"/>
                </a:solidFill>
                <a:latin typeface="Calibri" panose="020F0502020204030204"/>
                <a:ea typeface="宋体" panose="02010600030101010101" pitchFamily="2" charset="-122"/>
              </a:rPr>
              <a:t> </a:t>
            </a:r>
            <a:endParaRPr lang="en-US" altLang="zh-CN" sz="100" dirty="0">
              <a:solidFill>
                <a:prstClr val="white"/>
              </a:solidFill>
              <a:latin typeface="Calibri" panose="020F0502020204030204"/>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21CD0E3-5058-44A9-9EF1-F57ACB3DEE3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0E92BEA-ED9C-4047-B77C-ED62A29F87B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21CD0E3-5058-44A9-9EF1-F57ACB3DEE3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0E92BEA-ED9C-4047-B77C-ED62A29F87B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E21CD0E3-5058-44A9-9EF1-F57ACB3DEE3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0E92BEA-ED9C-4047-B77C-ED62A29F87B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E21CD0E3-5058-44A9-9EF1-F57ACB3DEE3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0E92BEA-ED9C-4047-B77C-ED62A29F87B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E21CD0E3-5058-44A9-9EF1-F57ACB3DEE3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0E92BEA-ED9C-4047-B77C-ED62A29F87B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E21CD0E3-5058-44A9-9EF1-F57ACB3DEE3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0E92BEA-ED9C-4047-B77C-ED62A29F87B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inpin heiti" charset="-122"/>
                <a:ea typeface="inpin heiti" charset="-122"/>
              </a:defRPr>
            </a:lvl1pPr>
          </a:lstStyle>
          <a:p>
            <a:fld id="{E21CD0E3-5058-44A9-9EF1-F57ACB3DEE3E}" type="datetimeFigureOut">
              <a:rPr lang="zh-CN" altLang="en-US" smtClean="0"/>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inpin heiti" charset="-122"/>
                <a:ea typeface="inpin heiti"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inpin heiti" charset="-122"/>
                <a:ea typeface="inpin heiti" charset="-122"/>
              </a:defRPr>
            </a:lvl1pPr>
          </a:lstStyle>
          <a:p>
            <a:fld id="{30E92BEA-ED9C-4047-B77C-ED62A29F87B7}" type="slidenum">
              <a:rPr lang="zh-CN" altLang="en-US" smtClean="0"/>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xStyles>
    <p:titleStyle>
      <a:lvl1pPr algn="l" defTabSz="914400" rtl="0" eaLnBrk="1" latinLnBrk="0" hangingPunct="1">
        <a:lnSpc>
          <a:spcPct val="90000"/>
        </a:lnSpc>
        <a:spcBef>
          <a:spcPct val="0"/>
        </a:spcBef>
        <a:buNone/>
        <a:defRPr sz="4400" b="0" i="0" kern="1200">
          <a:solidFill>
            <a:schemeClr val="tx1"/>
          </a:solidFill>
          <a:latin typeface="inpin heiti" charset="-122"/>
          <a:ea typeface="inpin heiti"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inpin heiti" charset="-122"/>
          <a:ea typeface="inpin heiti"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inpin heiti" charset="-122"/>
          <a:ea typeface="inpin heiti"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inpin heiti" charset="-122"/>
          <a:ea typeface="inpin heiti"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inpin heiti" charset="-122"/>
          <a:ea typeface="inpin heiti"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inpin heiti" charset="-122"/>
          <a:ea typeface="inpin heiti"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tags" Target="../tags/tag7.xml"/><Relationship Id="rId8" Type="http://schemas.openxmlformats.org/officeDocument/2006/relationships/image" Target="../media/image2.png"/><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image" Target="../media/image1.png"/><Relationship Id="rId13" Type="http://schemas.openxmlformats.org/officeDocument/2006/relationships/notesSlide" Target="../notesSlides/notesSlide1.xml"/><Relationship Id="rId12" Type="http://schemas.openxmlformats.org/officeDocument/2006/relationships/slideLayout" Target="../slideLayouts/slideLayout7.xml"/><Relationship Id="rId11" Type="http://schemas.openxmlformats.org/officeDocument/2006/relationships/tags" Target="../tags/tag8.xml"/><Relationship Id="rId10" Type="http://schemas.openxmlformats.org/officeDocument/2006/relationships/image" Target="../media/image3.png"/><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9" Type="http://schemas.openxmlformats.org/officeDocument/2006/relationships/tags" Target="../tags/tag16.xml"/><Relationship Id="rId8" Type="http://schemas.openxmlformats.org/officeDocument/2006/relationships/tags" Target="../tags/tag15.xml"/><Relationship Id="rId7" Type="http://schemas.openxmlformats.org/officeDocument/2006/relationships/tags" Target="../tags/tag14.xml"/><Relationship Id="rId6" Type="http://schemas.openxmlformats.org/officeDocument/2006/relationships/tags" Target="../tags/tag13.xml"/><Relationship Id="rId5" Type="http://schemas.openxmlformats.org/officeDocument/2006/relationships/tags" Target="../tags/tag12.xml"/><Relationship Id="rId4" Type="http://schemas.openxmlformats.org/officeDocument/2006/relationships/tags" Target="../tags/tag11.xml"/><Relationship Id="rId3" Type="http://schemas.openxmlformats.org/officeDocument/2006/relationships/tags" Target="../tags/tag10.xml"/><Relationship Id="rId2" Type="http://schemas.openxmlformats.org/officeDocument/2006/relationships/tags" Target="../tags/tag9.xml"/><Relationship Id="rId15" Type="http://schemas.openxmlformats.org/officeDocument/2006/relationships/notesSlide" Target="../notesSlides/notesSlide2.xml"/><Relationship Id="rId14" Type="http://schemas.openxmlformats.org/officeDocument/2006/relationships/slideLayout" Target="../slideLayouts/slideLayout7.xml"/><Relationship Id="rId13" Type="http://schemas.openxmlformats.org/officeDocument/2006/relationships/image" Target="../media/image3.png"/><Relationship Id="rId12" Type="http://schemas.openxmlformats.org/officeDocument/2006/relationships/tags" Target="../tags/tag19.xml"/><Relationship Id="rId11" Type="http://schemas.openxmlformats.org/officeDocument/2006/relationships/tags" Target="../tags/tag18.xml"/><Relationship Id="rId10" Type="http://schemas.openxmlformats.org/officeDocument/2006/relationships/tags" Target="../tags/tag17.xml"/><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7" Type="http://schemas.openxmlformats.org/officeDocument/2006/relationships/notesSlide" Target="../notesSlides/notesSlide3.xml"/><Relationship Id="rId6"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tags" Target="../tags/tag21.xml"/><Relationship Id="rId3" Type="http://schemas.openxmlformats.org/officeDocument/2006/relationships/tags" Target="../tags/tag20.xml"/><Relationship Id="rId2" Type="http://schemas.openxmlformats.org/officeDocument/2006/relationships/image" Target="../media/image2.png"/><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7" Type="http://schemas.openxmlformats.org/officeDocument/2006/relationships/notesSlide" Target="../notesSlides/notesSlide4.xml"/><Relationship Id="rId6"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6.png"/><Relationship Id="rId3" Type="http://schemas.openxmlformats.org/officeDocument/2006/relationships/tags" Target="../tags/tag22.xml"/><Relationship Id="rId2" Type="http://schemas.openxmlformats.org/officeDocument/2006/relationships/image" Target="../media/image5.png"/><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6" Type="http://schemas.openxmlformats.org/officeDocument/2006/relationships/notesSlide" Target="../notesSlides/notesSlide5.xml"/><Relationship Id="rId5" Type="http://schemas.openxmlformats.org/officeDocument/2006/relationships/slideLayout" Target="../slideLayouts/slideLayout7.xml"/><Relationship Id="rId4" Type="http://schemas.openxmlformats.org/officeDocument/2006/relationships/image" Target="../media/image7.png"/><Relationship Id="rId3" Type="http://schemas.openxmlformats.org/officeDocument/2006/relationships/tags" Target="../tags/tag23.xml"/><Relationship Id="rId2" Type="http://schemas.openxmlformats.org/officeDocument/2006/relationships/image" Target="../media/image5.png"/><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7" Type="http://schemas.openxmlformats.org/officeDocument/2006/relationships/notesSlide" Target="../notesSlides/notesSlide6.xml"/><Relationship Id="rId6"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tags" Target="../tags/tag25.xml"/><Relationship Id="rId3" Type="http://schemas.openxmlformats.org/officeDocument/2006/relationships/tags" Target="../tags/tag24.xml"/><Relationship Id="rId2" Type="http://schemas.openxmlformats.org/officeDocument/2006/relationships/image" Target="../media/image2.png"/><Relationship Id="rId1" Type="http://schemas.openxmlformats.org/officeDocument/2006/relationships/image" Target="../media/image1.png"/></Relationships>
</file>

<file path=ppt/slides/_rels/slide7.xml.rels><?xml version="1.0" encoding="UTF-8" standalone="yes"?>
<Relationships xmlns="http://schemas.openxmlformats.org/package/2006/relationships"><Relationship Id="rId8" Type="http://schemas.openxmlformats.org/officeDocument/2006/relationships/notesSlide" Target="../notesSlides/notesSlide7.xml"/><Relationship Id="rId7"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png"/><Relationship Id="rId3" Type="http://schemas.openxmlformats.org/officeDocument/2006/relationships/tags" Target="../tags/tag26.xml"/><Relationship Id="rId2" Type="http://schemas.openxmlformats.org/officeDocument/2006/relationships/image" Target="../media/image5.png"/><Relationship Id="rId1" Type="http://schemas.openxmlformats.org/officeDocument/2006/relationships/image" Target="../media/image3.png"/></Relationships>
</file>

<file path=ppt/slides/_rels/slide8.xml.rels><?xml version="1.0" encoding="UTF-8" standalone="yes"?>
<Relationships xmlns="http://schemas.openxmlformats.org/package/2006/relationships"><Relationship Id="rId6" Type="http://schemas.openxmlformats.org/officeDocument/2006/relationships/notesSlide" Target="../notesSlides/notesSlide8.xml"/><Relationship Id="rId5" Type="http://schemas.openxmlformats.org/officeDocument/2006/relationships/slideLayout" Target="../slideLayouts/slideLayout7.xml"/><Relationship Id="rId4" Type="http://schemas.openxmlformats.org/officeDocument/2006/relationships/image" Target="../media/image7.png"/><Relationship Id="rId3" Type="http://schemas.openxmlformats.org/officeDocument/2006/relationships/tags" Target="../tags/tag27.xml"/><Relationship Id="rId2" Type="http://schemas.openxmlformats.org/officeDocument/2006/relationships/image" Target="../media/image5.png"/><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6" Type="http://schemas.openxmlformats.org/officeDocument/2006/relationships/notesSlide" Target="../notesSlides/notesSlide9.xml"/><Relationship Id="rId5" Type="http://schemas.openxmlformats.org/officeDocument/2006/relationships/slideLayout" Target="../slideLayouts/slideLayout7.xml"/><Relationship Id="rId4" Type="http://schemas.openxmlformats.org/officeDocument/2006/relationships/image" Target="../media/image2.png"/><Relationship Id="rId3" Type="http://schemas.openxmlformats.org/officeDocument/2006/relationships/tags" Target="../tags/tag28.xml"/><Relationship Id="rId2" Type="http://schemas.openxmlformats.org/officeDocument/2006/relationships/image" Target="../media/image5.png"/><Relationship Id="rId1" Type="http://schemas.openxmlformats.org/officeDocument/2006/relationships/image" Target="../media/image3.png"/></Relationships>
</file>

<file path=ppt/slides/_rels/slide10.xml.rels><?xml version="1.0" encoding="UTF-8" standalone="yes"?>
<Relationships xmlns="http://schemas.openxmlformats.org/package/2006/relationships"><Relationship Id="rId7" Type="http://schemas.openxmlformats.org/officeDocument/2006/relationships/notesSlide" Target="../notesSlides/notesSlide10.xml"/><Relationship Id="rId6"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tags" Target="../tags/tag30.xml"/><Relationship Id="rId3" Type="http://schemas.openxmlformats.org/officeDocument/2006/relationships/tags" Target="../tags/tag29.xml"/><Relationship Id="rId2" Type="http://schemas.openxmlformats.org/officeDocument/2006/relationships/image" Target="../media/image2.png"/><Relationship Id="rId1" Type="http://schemas.openxmlformats.org/officeDocument/2006/relationships/image" Target="../media/image1.png"/></Relationships>
</file>

<file path=ppt/slides/_rels/slide11.xml.rels><?xml version="1.0" encoding="UTF-8" standalone="yes"?>
<Relationships xmlns="http://schemas.openxmlformats.org/package/2006/relationships"><Relationship Id="rId7" Type="http://schemas.openxmlformats.org/officeDocument/2006/relationships/notesSlide" Target="../notesSlides/notesSlide11.xml"/><Relationship Id="rId6"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 Id="rId3" Type="http://schemas.openxmlformats.org/officeDocument/2006/relationships/tags" Target="../tags/tag31.xml"/><Relationship Id="rId2" Type="http://schemas.openxmlformats.org/officeDocument/2006/relationships/image" Target="../media/image5.png"/><Relationship Id="rId1"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notesSlide" Target="../notesSlides/notesSlide12.xml"/><Relationship Id="rId7"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png"/><Relationship Id="rId3" Type="http://schemas.openxmlformats.org/officeDocument/2006/relationships/tags" Target="../tags/tag32.xml"/><Relationship Id="rId2" Type="http://schemas.openxmlformats.org/officeDocument/2006/relationships/image" Target="../media/image5.png"/><Relationship Id="rId1" Type="http://schemas.openxmlformats.org/officeDocument/2006/relationships/image" Target="../media/image3.png"/></Relationships>
</file>

<file path=ppt/slides/_rels/slide14.xml.rels><?xml version="1.0" encoding="UTF-8" standalone="yes"?>
<Relationships xmlns="http://schemas.openxmlformats.org/package/2006/relationships"><Relationship Id="rId7" Type="http://schemas.openxmlformats.org/officeDocument/2006/relationships/notesSlide" Target="../notesSlides/notesSlide13.xml"/><Relationship Id="rId6"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png"/><Relationship Id="rId3" Type="http://schemas.openxmlformats.org/officeDocument/2006/relationships/tags" Target="../tags/tag33.xml"/><Relationship Id="rId2" Type="http://schemas.openxmlformats.org/officeDocument/2006/relationships/image" Target="../media/image5.png"/><Relationship Id="rId1" Type="http://schemas.openxmlformats.org/officeDocument/2006/relationships/image" Target="../media/image3.png"/></Relationships>
</file>

<file path=ppt/slides/_rels/slide15.xml.rels><?xml version="1.0" encoding="UTF-8" standalone="yes"?>
<Relationships xmlns="http://schemas.openxmlformats.org/package/2006/relationships"><Relationship Id="rId7" Type="http://schemas.openxmlformats.org/officeDocument/2006/relationships/notesSlide" Target="../notesSlides/notesSlide14.xml"/><Relationship Id="rId6"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tags" Target="../tags/tag35.xml"/><Relationship Id="rId3" Type="http://schemas.openxmlformats.org/officeDocument/2006/relationships/tags" Target="../tags/tag34.xml"/><Relationship Id="rId2" Type="http://schemas.openxmlformats.org/officeDocument/2006/relationships/image" Target="../media/image2.png"/><Relationship Id="rId1"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7" Type="http://schemas.openxmlformats.org/officeDocument/2006/relationships/notesSlide" Target="../notesSlides/notesSlide15.xml"/><Relationship Id="rId6"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 Id="rId3" Type="http://schemas.openxmlformats.org/officeDocument/2006/relationships/tags" Target="../tags/tag37.xml"/><Relationship Id="rId2" Type="http://schemas.openxmlformats.org/officeDocument/2006/relationships/tags" Target="../tags/tag36.xml"/><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A_图片 3"/>
          <p:cNvPicPr>
            <a:picLocks noChangeAspect="1"/>
          </p:cNvPicPr>
          <p:nvPr>
            <p:custDataLst>
              <p:tags r:id="rId1"/>
            </p:custDataLst>
          </p:nvPr>
        </p:nvPicPr>
        <p:blipFill rotWithShape="1">
          <a:blip r:embed="rId2"/>
          <a:srcRect/>
          <a:stretch>
            <a:fillRect/>
          </a:stretch>
        </p:blipFill>
        <p:spPr>
          <a:xfrm>
            <a:off x="20" y="10"/>
            <a:ext cx="12191980" cy="6857990"/>
          </a:xfrm>
          <a:prstGeom prst="rect">
            <a:avLst/>
          </a:prstGeom>
        </p:spPr>
      </p:pic>
      <p:sp>
        <p:nvSpPr>
          <p:cNvPr id="10" name="PA_矩形 9"/>
          <p:cNvSpPr/>
          <p:nvPr>
            <p:custDataLst>
              <p:tags r:id="rId3"/>
            </p:custDataLst>
          </p:nvPr>
        </p:nvSpPr>
        <p:spPr>
          <a:xfrm>
            <a:off x="4064105" y="-11"/>
            <a:ext cx="4063789" cy="6858001"/>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B6C4C7"/>
              </a:solidFill>
              <a:latin typeface="inpin heiti" charset="-122"/>
              <a:ea typeface="inpin heiti" charset="-122"/>
            </a:endParaRPr>
          </a:p>
        </p:txBody>
      </p:sp>
      <p:sp>
        <p:nvSpPr>
          <p:cNvPr id="5" name="PA_库_文本框 2"/>
          <p:cNvSpPr txBox="1"/>
          <p:nvPr>
            <p:custDataLst>
              <p:tags r:id="rId4"/>
            </p:custDataLst>
          </p:nvPr>
        </p:nvSpPr>
        <p:spPr>
          <a:xfrm>
            <a:off x="4328145" y="-282652"/>
            <a:ext cx="3535680" cy="5307965"/>
          </a:xfrm>
          <a:prstGeom prst="rect">
            <a:avLst/>
          </a:prstGeom>
          <a:noFill/>
          <a:effectLst/>
        </p:spPr>
        <p:txBody>
          <a:bodyPr wrap="none" rtlCol="0">
            <a:spAutoFit/>
          </a:bodyPr>
          <a:lstStyle/>
          <a:p>
            <a:pPr>
              <a:lnSpc>
                <a:spcPct val="150000"/>
              </a:lnSpc>
            </a:pPr>
            <a:r>
              <a:rPr lang="zh-CN" altLang="en-US" sz="138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rPr>
              <a:t>朦</a:t>
            </a:r>
            <a:endParaRPr lang="en-US" altLang="zh-CN" sz="138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endParaRPr>
          </a:p>
          <a:p>
            <a:pPr>
              <a:lnSpc>
                <a:spcPct val="150000"/>
              </a:lnSpc>
            </a:pPr>
            <a:r>
              <a:rPr lang="en-US" altLang="zh-CN" sz="88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rPr>
              <a:t>    </a:t>
            </a:r>
            <a:r>
              <a:rPr lang="zh-CN" altLang="en-US" sz="88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rPr>
              <a:t>诗</a:t>
            </a:r>
            <a:endParaRPr lang="zh-CN" altLang="en-US" sz="88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endParaRPr>
          </a:p>
        </p:txBody>
      </p:sp>
      <p:sp>
        <p:nvSpPr>
          <p:cNvPr id="6" name="PA_库_文本框 4"/>
          <p:cNvSpPr txBox="1"/>
          <p:nvPr>
            <p:custDataLst>
              <p:tags r:id="rId5"/>
            </p:custDataLst>
          </p:nvPr>
        </p:nvSpPr>
        <p:spPr>
          <a:xfrm>
            <a:off x="5460559" y="1138469"/>
            <a:ext cx="2373630" cy="5400675"/>
          </a:xfrm>
          <a:prstGeom prst="rect">
            <a:avLst/>
          </a:prstGeom>
          <a:noFill/>
          <a:effectLst>
            <a:outerShdw blurRad="50800" dist="38100" dir="2700000" algn="tl" rotWithShape="0">
              <a:prstClr val="black">
                <a:alpha val="40000"/>
              </a:prstClr>
            </a:outerShdw>
          </a:effectLst>
        </p:spPr>
        <p:txBody>
          <a:bodyPr wrap="none" rtlCol="0">
            <a:spAutoFit/>
          </a:bodyPr>
          <a:lstStyle/>
          <a:p>
            <a:pPr>
              <a:lnSpc>
                <a:spcPct val="150000"/>
              </a:lnSpc>
            </a:pPr>
            <a:r>
              <a:rPr lang="zh-CN" altLang="en-US" sz="11500" dirty="0">
                <a:solidFill>
                  <a:srgbClr val="2C5066"/>
                </a:solidFill>
                <a:latin typeface="方正细谭黑简体" panose="02000000000000000000" pitchFamily="2" charset="-122"/>
                <a:ea typeface="方正细谭黑简体" panose="02000000000000000000" pitchFamily="2" charset="-122"/>
              </a:rPr>
              <a:t> 胧</a:t>
            </a:r>
            <a:endParaRPr lang="en-US" altLang="zh-CN" sz="11500" dirty="0">
              <a:solidFill>
                <a:schemeClr val="bg1"/>
              </a:solidFill>
              <a:latin typeface="方正细谭黑简体" panose="02000000000000000000" pitchFamily="2" charset="-122"/>
              <a:ea typeface="方正细谭黑简体" panose="02000000000000000000" pitchFamily="2" charset="-122"/>
            </a:endParaRPr>
          </a:p>
          <a:p>
            <a:pPr>
              <a:lnSpc>
                <a:spcPct val="150000"/>
              </a:lnSpc>
            </a:pPr>
            <a:r>
              <a:rPr lang="zh-CN" altLang="en-US" sz="11500" dirty="0">
                <a:solidFill>
                  <a:schemeClr val="bg1"/>
                </a:solidFill>
                <a:latin typeface="方正细谭黑简体" panose="02000000000000000000" pitchFamily="2" charset="-122"/>
                <a:ea typeface="方正细谭黑简体" panose="02000000000000000000" pitchFamily="2" charset="-122"/>
              </a:rPr>
              <a:t>派</a:t>
            </a:r>
            <a:endParaRPr lang="zh-CN" altLang="en-US" sz="11500" dirty="0">
              <a:solidFill>
                <a:schemeClr val="bg1"/>
              </a:solidFill>
              <a:latin typeface="方正细谭黑简体" panose="02000000000000000000" pitchFamily="2" charset="-122"/>
              <a:ea typeface="方正细谭黑简体" panose="02000000000000000000" pitchFamily="2" charset="-122"/>
            </a:endParaRPr>
          </a:p>
        </p:txBody>
      </p:sp>
      <p:sp>
        <p:nvSpPr>
          <p:cNvPr id="8" name="PA_库_矩形 6"/>
          <p:cNvSpPr/>
          <p:nvPr>
            <p:custDataLst>
              <p:tags r:id="rId6"/>
            </p:custDataLst>
          </p:nvPr>
        </p:nvSpPr>
        <p:spPr>
          <a:xfrm>
            <a:off x="3737972" y="2781280"/>
            <a:ext cx="1844675" cy="3939457"/>
          </a:xfrm>
          <a:prstGeom prst="rect">
            <a:avLst/>
          </a:prstGeom>
          <a:effectLst>
            <a:outerShdw blurRad="50800" dist="38100" dir="2700000" algn="tl" rotWithShape="0">
              <a:prstClr val="black">
                <a:alpha val="40000"/>
              </a:prstClr>
            </a:outerShdw>
          </a:effectLst>
        </p:spPr>
        <p:txBody>
          <a:bodyPr vert="eaVert" wrap="square">
            <a:spAutoFit/>
          </a:bodyPr>
          <a:lstStyle/>
          <a:p>
            <a:pPr>
              <a:lnSpc>
                <a:spcPct val="150000"/>
              </a:lnSpc>
            </a:pPr>
            <a:r>
              <a:rPr lang="zh-CN" altLang="en-US" sz="1200" dirty="0">
                <a:solidFill>
                  <a:schemeClr val="bg1"/>
                </a:solidFill>
                <a:latin typeface="inpin heiti" charset="-122"/>
                <a:ea typeface="inpin heiti" charset="-122"/>
              </a:rPr>
              <a:t>《远和近》——顾城</a:t>
            </a:r>
            <a:endParaRPr lang="zh-CN" altLang="en-US" sz="1200" dirty="0">
              <a:solidFill>
                <a:schemeClr val="bg1"/>
              </a:solidFill>
              <a:latin typeface="inpin heiti" charset="-122"/>
              <a:ea typeface="inpin heiti" charset="-122"/>
            </a:endParaRPr>
          </a:p>
          <a:p>
            <a:pPr>
              <a:lnSpc>
                <a:spcPct val="150000"/>
              </a:lnSpc>
            </a:pPr>
            <a:r>
              <a:rPr lang="zh-CN" altLang="en-US" sz="1200" dirty="0">
                <a:solidFill>
                  <a:schemeClr val="bg1"/>
                </a:solidFill>
                <a:latin typeface="inpin heiti" charset="-122"/>
                <a:ea typeface="inpin heiti" charset="-122"/>
              </a:rPr>
              <a:t>你</a:t>
            </a:r>
            <a:endParaRPr lang="zh-CN" altLang="en-US" sz="1200" dirty="0">
              <a:solidFill>
                <a:schemeClr val="bg1"/>
              </a:solidFill>
              <a:latin typeface="inpin heiti" charset="-122"/>
              <a:ea typeface="inpin heiti" charset="-122"/>
            </a:endParaRPr>
          </a:p>
          <a:p>
            <a:pPr>
              <a:lnSpc>
                <a:spcPct val="150000"/>
              </a:lnSpc>
            </a:pPr>
            <a:r>
              <a:rPr lang="zh-CN" altLang="en-US" sz="1200" dirty="0">
                <a:solidFill>
                  <a:schemeClr val="bg1"/>
                </a:solidFill>
                <a:latin typeface="inpin heiti" charset="-122"/>
                <a:ea typeface="inpin heiti" charset="-122"/>
              </a:rPr>
              <a:t>一会看我</a:t>
            </a:r>
            <a:r>
              <a:rPr lang="en-US" altLang="zh-CN" sz="1200" dirty="0">
                <a:solidFill>
                  <a:schemeClr val="bg1"/>
                </a:solidFill>
                <a:latin typeface="inpin heiti" charset="-122"/>
                <a:ea typeface="inpin heiti" charset="-122"/>
              </a:rPr>
              <a:t>   </a:t>
            </a:r>
            <a:r>
              <a:rPr lang="zh-CN" altLang="en-US" sz="1200" dirty="0">
                <a:solidFill>
                  <a:schemeClr val="bg1"/>
                </a:solidFill>
                <a:latin typeface="inpin heiti" charset="-122"/>
                <a:ea typeface="inpin heiti" charset="-122"/>
                <a:sym typeface="+mn-ea"/>
              </a:rPr>
              <a:t>一会看云</a:t>
            </a:r>
            <a:endParaRPr lang="zh-CN" altLang="en-US" sz="1200" dirty="0">
              <a:solidFill>
                <a:schemeClr val="bg1"/>
              </a:solidFill>
              <a:latin typeface="inpin heiti" charset="-122"/>
              <a:ea typeface="inpin heiti" charset="-122"/>
            </a:endParaRPr>
          </a:p>
          <a:p>
            <a:pPr>
              <a:lnSpc>
                <a:spcPct val="150000"/>
              </a:lnSpc>
            </a:pPr>
            <a:r>
              <a:rPr lang="zh-CN" altLang="en-US" sz="1200" dirty="0">
                <a:solidFill>
                  <a:schemeClr val="bg1"/>
                </a:solidFill>
                <a:latin typeface="inpin heiti" charset="-122"/>
                <a:ea typeface="inpin heiti" charset="-122"/>
              </a:rPr>
              <a:t>我觉得</a:t>
            </a:r>
            <a:r>
              <a:rPr lang="en-US" altLang="zh-CN" sz="1200" dirty="0">
                <a:solidFill>
                  <a:schemeClr val="bg1"/>
                </a:solidFill>
                <a:latin typeface="inpin heiti" charset="-122"/>
                <a:ea typeface="inpin heiti" charset="-122"/>
              </a:rPr>
              <a:t>   </a:t>
            </a:r>
            <a:r>
              <a:rPr lang="zh-CN" altLang="en-US" sz="1200" dirty="0">
                <a:solidFill>
                  <a:schemeClr val="bg1"/>
                </a:solidFill>
                <a:latin typeface="inpin heiti" charset="-122"/>
                <a:ea typeface="inpin heiti" charset="-122"/>
                <a:sym typeface="+mn-ea"/>
              </a:rPr>
              <a:t>你看我时很远</a:t>
            </a:r>
            <a:r>
              <a:rPr lang="en-US" altLang="zh-CN" sz="1200" dirty="0">
                <a:solidFill>
                  <a:schemeClr val="bg1"/>
                </a:solidFill>
                <a:latin typeface="inpin heiti" charset="-122"/>
                <a:ea typeface="inpin heiti" charset="-122"/>
                <a:sym typeface="+mn-ea"/>
              </a:rPr>
              <a:t>   </a:t>
            </a:r>
            <a:r>
              <a:rPr lang="zh-CN" altLang="en-US" sz="1200" dirty="0">
                <a:solidFill>
                  <a:schemeClr val="bg1"/>
                </a:solidFill>
                <a:latin typeface="inpin heiti" charset="-122"/>
                <a:ea typeface="inpin heiti" charset="-122"/>
                <a:sym typeface="+mn-ea"/>
              </a:rPr>
              <a:t>你看云时很近</a:t>
            </a:r>
            <a:endParaRPr lang="zh-CN" altLang="en-US" sz="1200" dirty="0">
              <a:solidFill>
                <a:schemeClr val="bg1"/>
              </a:solidFill>
              <a:latin typeface="inpin heiti" charset="-122"/>
              <a:ea typeface="inpin heiti" charset="-122"/>
            </a:endParaRPr>
          </a:p>
          <a:p>
            <a:pPr>
              <a:lnSpc>
                <a:spcPct val="150000"/>
              </a:lnSpc>
            </a:pPr>
            <a:endParaRPr lang="zh-CN" altLang="en-US" sz="1200" dirty="0">
              <a:solidFill>
                <a:schemeClr val="bg1"/>
              </a:solidFill>
              <a:latin typeface="inpin heiti" charset="-122"/>
              <a:ea typeface="inpin heiti" charset="-122"/>
            </a:endParaRPr>
          </a:p>
          <a:p>
            <a:pPr>
              <a:lnSpc>
                <a:spcPct val="150000"/>
              </a:lnSpc>
            </a:pPr>
            <a:endParaRPr lang="zh-CN" altLang="en-US" sz="1200" dirty="0">
              <a:solidFill>
                <a:schemeClr val="bg1"/>
              </a:solidFill>
              <a:latin typeface="inpin heiti" charset="-122"/>
              <a:ea typeface="inpin heiti" charset="-122"/>
            </a:endParaRPr>
          </a:p>
        </p:txBody>
      </p:sp>
      <p:pic>
        <p:nvPicPr>
          <p:cNvPr id="12" name="PA_图片 11"/>
          <p:cNvPicPr>
            <a:picLocks noChangeAspect="1"/>
          </p:cNvPicPr>
          <p:nvPr>
            <p:custDataLst>
              <p:tags r:id="rId7"/>
            </p:custDataLst>
          </p:nvPr>
        </p:nvPicPr>
        <p:blipFill rotWithShape="1">
          <a:blip r:embed="rId8" cstate="screen"/>
          <a:srcRect/>
          <a:stretch>
            <a:fillRect/>
          </a:stretch>
        </p:blipFill>
        <p:spPr>
          <a:xfrm>
            <a:off x="6858781" y="3016644"/>
            <a:ext cx="5196285" cy="5400467"/>
          </a:xfrm>
          <a:prstGeom prst="rect">
            <a:avLst/>
          </a:prstGeom>
        </p:spPr>
      </p:pic>
      <p:pic>
        <p:nvPicPr>
          <p:cNvPr id="14" name="PA_图片 15"/>
          <p:cNvPicPr>
            <a:picLocks noChangeAspect="1"/>
          </p:cNvPicPr>
          <p:nvPr>
            <p:custDataLst>
              <p:tags r:id="rId9"/>
            </p:custDataLst>
          </p:nvPr>
        </p:nvPicPr>
        <p:blipFill>
          <a:blip r:embed="rId10" cstate="print"/>
          <a:stretch>
            <a:fillRect/>
          </a:stretch>
        </p:blipFill>
        <p:spPr>
          <a:xfrm flipH="1">
            <a:off x="8127894" y="-129771"/>
            <a:ext cx="2224914" cy="6987771"/>
          </a:xfrm>
          <a:prstGeom prst="rect">
            <a:avLst/>
          </a:prstGeom>
        </p:spPr>
      </p:pic>
      <p:pic>
        <p:nvPicPr>
          <p:cNvPr id="16" name="PA_图片 15"/>
          <p:cNvPicPr>
            <a:picLocks noChangeAspect="1"/>
          </p:cNvPicPr>
          <p:nvPr>
            <p:custDataLst>
              <p:tags r:id="rId11"/>
            </p:custDataLst>
          </p:nvPr>
        </p:nvPicPr>
        <p:blipFill>
          <a:blip r:embed="rId10" cstate="print"/>
          <a:stretch>
            <a:fillRect/>
          </a:stretch>
        </p:blipFill>
        <p:spPr>
          <a:xfrm>
            <a:off x="2473085" y="77978"/>
            <a:ext cx="1590859" cy="698777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15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53" presetClass="entr" presetSubtype="16" fill="hold" grpId="1" nodeType="withEffect">
                                  <p:stCondLst>
                                    <p:cond delay="15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par>
                                <p:cTn id="16" presetID="53" presetClass="entr" presetSubtype="16" fill="hold" grpId="1" nodeType="withEffect">
                                  <p:stCondLst>
                                    <p:cond delay="150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par>
                                <p:cTn id="21" presetID="6" presetClass="emph" presetSubtype="0" accel="30000" decel="26000" autoRev="1" fill="hold" grpId="2" nodeType="withEffect">
                                  <p:stCondLst>
                                    <p:cond delay="1900"/>
                                  </p:stCondLst>
                                  <p:childTnLst>
                                    <p:animScale>
                                      <p:cBhvr>
                                        <p:cTn id="22" dur="500" fill="hold"/>
                                        <p:tgtEl>
                                          <p:spTgt spid="5"/>
                                        </p:tgtEl>
                                      </p:cBhvr>
                                      <p:by x="110000" y="110000"/>
                                    </p:animScale>
                                  </p:childTnLst>
                                </p:cTn>
                              </p:par>
                              <p:par>
                                <p:cTn id="23" presetID="6" presetClass="emph" presetSubtype="0" accel="30000" decel="26000" autoRev="1" fill="hold" grpId="2" nodeType="withEffect">
                                  <p:stCondLst>
                                    <p:cond delay="1900"/>
                                  </p:stCondLst>
                                  <p:childTnLst>
                                    <p:animScale>
                                      <p:cBhvr>
                                        <p:cTn id="24" dur="500" fill="hold"/>
                                        <p:tgtEl>
                                          <p:spTgt spid="6"/>
                                        </p:tgtEl>
                                      </p:cBhvr>
                                      <p:by x="110000" y="110000"/>
                                    </p:animScale>
                                  </p:childTnLst>
                                </p:cTn>
                              </p:par>
                            </p:childTnLst>
                          </p:cTn>
                        </p:par>
                        <p:par>
                          <p:cTn id="25" fill="hold">
                            <p:stCondLst>
                              <p:cond delay="2000"/>
                            </p:stCondLst>
                            <p:childTnLst>
                              <p:par>
                                <p:cTn id="26" presetID="2" presetClass="entr" presetSubtype="4" decel="10000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1500" fill="hold"/>
                                        <p:tgtEl>
                                          <p:spTgt spid="8"/>
                                        </p:tgtEl>
                                        <p:attrNameLst>
                                          <p:attrName>ppt_x</p:attrName>
                                        </p:attrNameLst>
                                      </p:cBhvr>
                                      <p:tavLst>
                                        <p:tav tm="0">
                                          <p:val>
                                            <p:strVal val="#ppt_x"/>
                                          </p:val>
                                        </p:tav>
                                        <p:tav tm="100000">
                                          <p:val>
                                            <p:strVal val="#ppt_x"/>
                                          </p:val>
                                        </p:tav>
                                      </p:tavLst>
                                    </p:anim>
                                    <p:anim calcmode="lin" valueType="num">
                                      <p:cBhvr additive="base">
                                        <p:cTn id="29" dur="1500" fill="hold"/>
                                        <p:tgtEl>
                                          <p:spTgt spid="8"/>
                                        </p:tgtEl>
                                        <p:attrNameLst>
                                          <p:attrName>ppt_y</p:attrName>
                                        </p:attrNameLst>
                                      </p:cBhvr>
                                      <p:tavLst>
                                        <p:tav tm="0">
                                          <p:val>
                                            <p:strVal val="1+#ppt_h/2"/>
                                          </p:val>
                                        </p:tav>
                                        <p:tav tm="100000">
                                          <p:val>
                                            <p:strVal val="#ppt_y"/>
                                          </p:val>
                                        </p:tav>
                                      </p:tavLst>
                                    </p:anim>
                                  </p:childTnLst>
                                </p:cTn>
                              </p:par>
                            </p:childTnLst>
                          </p:cTn>
                        </p:par>
                        <p:par>
                          <p:cTn id="30" fill="hold">
                            <p:stCondLst>
                              <p:cond delay="3500"/>
                            </p:stCondLst>
                            <p:childTnLst>
                              <p:par>
                                <p:cTn id="31" presetID="8" presetClass="emph" presetSubtype="0" fill="hold" nodeType="afterEffect">
                                  <p:stCondLst>
                                    <p:cond delay="0"/>
                                  </p:stCondLst>
                                  <p:childTnLst>
                                    <p:animRot by="21600000">
                                      <p:cBhvr>
                                        <p:cTn id="32" dur="3250" fill="hold"/>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autoUpdateAnimBg="0"/>
      <p:bldP spid="5" grpId="1" bldLvl="0" animBg="1" autoUpdateAnimBg="0"/>
      <p:bldP spid="5" grpId="2" bldLvl="0" animBg="1" autoUpdateAnimBg="0"/>
      <p:bldP spid="6" grpId="0" bldLvl="0" animBg="1" autoUpdateAnimBg="0"/>
      <p:bldP spid="6" grpId="1" bldLvl="0" animBg="1" autoUpdateAnimBg="0"/>
      <p:bldP spid="6" grpId="2" bldLvl="0" animBg="1" autoUpdateAnimBg="0"/>
      <p:bldP spid="8"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6096000" cy="6858001"/>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B6C4C7"/>
              </a:solidFill>
              <a:latin typeface="inpin heiti" charset="-122"/>
              <a:ea typeface="inpin heiti" charset="-122"/>
            </a:endParaRPr>
          </a:p>
        </p:txBody>
      </p:sp>
      <p:pic>
        <p:nvPicPr>
          <p:cNvPr id="4" name="图片 3"/>
          <p:cNvPicPr>
            <a:picLocks noChangeAspect="1"/>
          </p:cNvPicPr>
          <p:nvPr/>
        </p:nvPicPr>
        <p:blipFill>
          <a:blip r:embed="rId1"/>
          <a:stretch>
            <a:fillRect/>
          </a:stretch>
        </p:blipFill>
        <p:spPr>
          <a:xfrm>
            <a:off x="0" y="0"/>
            <a:ext cx="12192000" cy="6858000"/>
          </a:xfrm>
          <a:prstGeom prst="rect">
            <a:avLst/>
          </a:prstGeom>
        </p:spPr>
      </p:pic>
      <p:sp>
        <p:nvSpPr>
          <p:cNvPr id="5" name="文本框 4"/>
          <p:cNvSpPr txBox="1"/>
          <p:nvPr/>
        </p:nvSpPr>
        <p:spPr>
          <a:xfrm>
            <a:off x="4088738" y="1219591"/>
            <a:ext cx="2031325" cy="2970044"/>
          </a:xfrm>
          <a:prstGeom prst="rect">
            <a:avLst/>
          </a:prstGeom>
          <a:noFill/>
          <a:effectLst>
            <a:outerShdw blurRad="50800" dist="38100" dir="10800000" algn="r" rotWithShape="0">
              <a:prstClr val="black">
                <a:alpha val="40000"/>
              </a:prstClr>
            </a:outerShdw>
          </a:effectLst>
        </p:spPr>
        <p:txBody>
          <a:bodyPr wrap="none" rtlCol="0">
            <a:spAutoFit/>
          </a:bodyPr>
          <a:lstStyle/>
          <a:p>
            <a:r>
              <a:rPr lang="zh-CN" altLang="en-US" sz="7200" dirty="0" smtClean="0">
                <a:solidFill>
                  <a:schemeClr val="bg1"/>
                </a:solidFill>
                <a:latin typeface="inpin heiti" charset="-122"/>
                <a:ea typeface="inpin heiti" charset="-122"/>
              </a:rPr>
              <a:t>  目</a:t>
            </a:r>
            <a:endParaRPr lang="en-US" altLang="zh-CN" sz="7200" dirty="0" smtClean="0">
              <a:solidFill>
                <a:schemeClr val="bg1"/>
              </a:solidFill>
              <a:latin typeface="inpin heiti" charset="-122"/>
              <a:ea typeface="inpin heiti" charset="-122"/>
            </a:endParaRPr>
          </a:p>
          <a:p>
            <a:r>
              <a:rPr lang="zh-CN" altLang="en-US" sz="11500" dirty="0" smtClean="0">
                <a:solidFill>
                  <a:schemeClr val="bg1"/>
                </a:solidFill>
                <a:latin typeface="inpin heiti" charset="-122"/>
                <a:ea typeface="inpin heiti" charset="-122"/>
              </a:rPr>
              <a:t>录</a:t>
            </a:r>
            <a:endParaRPr lang="zh-CN" altLang="en-US" sz="11500" dirty="0">
              <a:solidFill>
                <a:schemeClr val="bg1"/>
              </a:solidFill>
              <a:latin typeface="inpin heiti" charset="-122"/>
              <a:ea typeface="inpin heiti" charset="-122"/>
            </a:endParaRPr>
          </a:p>
        </p:txBody>
      </p:sp>
      <p:sp>
        <p:nvSpPr>
          <p:cNvPr id="6" name="PA_库_文本框 9"/>
          <p:cNvSpPr txBox="1">
            <a:spLocks noChangeArrowheads="1"/>
          </p:cNvSpPr>
          <p:nvPr>
            <p:custDataLst>
              <p:tags r:id="rId2"/>
            </p:custDataLst>
          </p:nvPr>
        </p:nvSpPr>
        <p:spPr bwMode="auto">
          <a:xfrm>
            <a:off x="10681677" y="1741923"/>
            <a:ext cx="553998" cy="108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rgbClr val="454545"/>
                </a:solidFill>
                <a:latin typeface="inpin heiti" charset="-122"/>
                <a:ea typeface="inpin heiti" charset="-122"/>
              </a:rPr>
              <a:t>章节壹</a:t>
            </a:r>
            <a:endParaRPr lang="zh-CN" altLang="en-US" sz="2400" dirty="0">
              <a:solidFill>
                <a:srgbClr val="454545"/>
              </a:solidFill>
              <a:latin typeface="inpin heiti" charset="-122"/>
              <a:ea typeface="inpin heiti" charset="-122"/>
            </a:endParaRPr>
          </a:p>
        </p:txBody>
      </p:sp>
      <p:sp>
        <p:nvSpPr>
          <p:cNvPr id="7" name="PA_库_文本框 9"/>
          <p:cNvSpPr txBox="1">
            <a:spLocks noChangeArrowheads="1"/>
          </p:cNvSpPr>
          <p:nvPr>
            <p:custDataLst>
              <p:tags r:id="rId3"/>
            </p:custDataLst>
          </p:nvPr>
        </p:nvSpPr>
        <p:spPr bwMode="auto">
          <a:xfrm>
            <a:off x="10716895" y="2763520"/>
            <a:ext cx="459740" cy="1932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dirty="0">
                <a:solidFill>
                  <a:srgbClr val="2C5066"/>
                </a:solidFill>
                <a:latin typeface="inpin heiti" charset="-122"/>
                <a:ea typeface="inpin heiti" charset="-122"/>
              </a:rPr>
              <a:t>什么是朦胧诗</a:t>
            </a:r>
            <a:endParaRPr lang="zh-CN" altLang="en-US" dirty="0">
              <a:solidFill>
                <a:srgbClr val="2C5066"/>
              </a:solidFill>
              <a:latin typeface="inpin heiti" charset="-122"/>
              <a:ea typeface="inpin heiti" charset="-122"/>
            </a:endParaRPr>
          </a:p>
        </p:txBody>
      </p:sp>
      <p:sp>
        <p:nvSpPr>
          <p:cNvPr id="8" name="PA_库_文本框 9"/>
          <p:cNvSpPr txBox="1">
            <a:spLocks noChangeArrowheads="1"/>
          </p:cNvSpPr>
          <p:nvPr>
            <p:custDataLst>
              <p:tags r:id="rId4"/>
            </p:custDataLst>
          </p:nvPr>
        </p:nvSpPr>
        <p:spPr bwMode="auto">
          <a:xfrm>
            <a:off x="9453996" y="1770116"/>
            <a:ext cx="553998" cy="108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rgbClr val="454545"/>
                </a:solidFill>
                <a:latin typeface="inpin heiti" charset="-122"/>
                <a:ea typeface="inpin heiti" charset="-122"/>
              </a:rPr>
              <a:t>章节贰</a:t>
            </a:r>
            <a:endParaRPr lang="zh-CN" altLang="en-US" sz="2400" dirty="0">
              <a:solidFill>
                <a:srgbClr val="454545"/>
              </a:solidFill>
              <a:latin typeface="inpin heiti" charset="-122"/>
              <a:ea typeface="inpin heiti" charset="-122"/>
            </a:endParaRPr>
          </a:p>
        </p:txBody>
      </p:sp>
      <p:sp>
        <p:nvSpPr>
          <p:cNvPr id="9" name="PA_库_文本框 9"/>
          <p:cNvSpPr txBox="1">
            <a:spLocks noChangeArrowheads="1"/>
          </p:cNvSpPr>
          <p:nvPr>
            <p:custDataLst>
              <p:tags r:id="rId5"/>
            </p:custDataLst>
          </p:nvPr>
        </p:nvSpPr>
        <p:spPr bwMode="auto">
          <a:xfrm>
            <a:off x="9489149" y="2806375"/>
            <a:ext cx="459740" cy="191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dirty="0">
                <a:solidFill>
                  <a:srgbClr val="2C5066"/>
                </a:solidFill>
                <a:latin typeface="inpin heiti" charset="-122"/>
                <a:ea typeface="inpin heiti" charset="-122"/>
              </a:rPr>
              <a:t>代表作品</a:t>
            </a:r>
            <a:endParaRPr lang="zh-CN" altLang="en-US" dirty="0">
              <a:solidFill>
                <a:srgbClr val="2C5066"/>
              </a:solidFill>
              <a:latin typeface="inpin heiti" charset="-122"/>
              <a:ea typeface="inpin heiti" charset="-122"/>
            </a:endParaRPr>
          </a:p>
        </p:txBody>
      </p:sp>
      <p:cxnSp>
        <p:nvCxnSpPr>
          <p:cNvPr id="10" name="PA_库_直接连接符 26"/>
          <p:cNvCxnSpPr/>
          <p:nvPr>
            <p:custDataLst>
              <p:tags r:id="rId6"/>
            </p:custDataLst>
          </p:nvPr>
        </p:nvCxnSpPr>
        <p:spPr>
          <a:xfrm>
            <a:off x="9587296" y="1461847"/>
            <a:ext cx="0" cy="4389120"/>
          </a:xfrm>
          <a:prstGeom prst="line">
            <a:avLst/>
          </a:prstGeom>
          <a:ln w="3175">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1" name="PA_库_文本框 9"/>
          <p:cNvSpPr txBox="1">
            <a:spLocks noChangeArrowheads="1"/>
          </p:cNvSpPr>
          <p:nvPr>
            <p:custDataLst>
              <p:tags r:id="rId7"/>
            </p:custDataLst>
          </p:nvPr>
        </p:nvSpPr>
        <p:spPr bwMode="auto">
          <a:xfrm>
            <a:off x="8318295" y="1727189"/>
            <a:ext cx="553998" cy="108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rgbClr val="454545"/>
                </a:solidFill>
                <a:latin typeface="inpin heiti" charset="-122"/>
                <a:ea typeface="inpin heiti" charset="-122"/>
              </a:rPr>
              <a:t>章节叁</a:t>
            </a:r>
            <a:endParaRPr lang="zh-CN" altLang="en-US" sz="2400" dirty="0">
              <a:solidFill>
                <a:srgbClr val="454545"/>
              </a:solidFill>
              <a:latin typeface="inpin heiti" charset="-122"/>
              <a:ea typeface="inpin heiti" charset="-122"/>
            </a:endParaRPr>
          </a:p>
        </p:txBody>
      </p:sp>
      <p:sp>
        <p:nvSpPr>
          <p:cNvPr id="12" name="PA_库_文本框 9"/>
          <p:cNvSpPr txBox="1">
            <a:spLocks noChangeArrowheads="1"/>
          </p:cNvSpPr>
          <p:nvPr>
            <p:custDataLst>
              <p:tags r:id="rId8"/>
            </p:custDataLst>
          </p:nvPr>
        </p:nvSpPr>
        <p:spPr bwMode="auto">
          <a:xfrm>
            <a:off x="8353448" y="2763448"/>
            <a:ext cx="459740" cy="191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dirty="0">
                <a:solidFill>
                  <a:srgbClr val="2C5066"/>
                </a:solidFill>
                <a:latin typeface="inpin heiti" charset="-122"/>
                <a:ea typeface="inpin heiti" charset="-122"/>
              </a:rPr>
              <a:t>代表诗人</a:t>
            </a:r>
            <a:endParaRPr lang="zh-CN" altLang="en-US" dirty="0">
              <a:solidFill>
                <a:srgbClr val="2C5066"/>
              </a:solidFill>
              <a:latin typeface="inpin heiti" charset="-122"/>
              <a:ea typeface="inpin heiti" charset="-122"/>
            </a:endParaRPr>
          </a:p>
        </p:txBody>
      </p:sp>
      <p:cxnSp>
        <p:nvCxnSpPr>
          <p:cNvPr id="13" name="PA_库_直接连接符 30"/>
          <p:cNvCxnSpPr/>
          <p:nvPr>
            <p:custDataLst>
              <p:tags r:id="rId9"/>
            </p:custDataLst>
          </p:nvPr>
        </p:nvCxnSpPr>
        <p:spPr>
          <a:xfrm>
            <a:off x="8451595" y="1418920"/>
            <a:ext cx="0" cy="4389120"/>
          </a:xfrm>
          <a:prstGeom prst="line">
            <a:avLst/>
          </a:prstGeom>
          <a:ln w="3175">
            <a:solidFill>
              <a:schemeClr val="bg1"/>
            </a:solidFill>
            <a:prstDash val="lgDash"/>
          </a:ln>
        </p:spPr>
        <p:style>
          <a:lnRef idx="1">
            <a:schemeClr val="accent1"/>
          </a:lnRef>
          <a:fillRef idx="0">
            <a:schemeClr val="accent1"/>
          </a:fillRef>
          <a:effectRef idx="0">
            <a:schemeClr val="accent1"/>
          </a:effectRef>
          <a:fontRef idx="minor">
            <a:schemeClr val="tx1"/>
          </a:fontRef>
        </p:style>
      </p:cxnSp>
      <p:cxnSp>
        <p:nvCxnSpPr>
          <p:cNvPr id="14" name="PA_库_直接连接符 31"/>
          <p:cNvCxnSpPr/>
          <p:nvPr>
            <p:custDataLst>
              <p:tags r:id="rId10"/>
            </p:custDataLst>
          </p:nvPr>
        </p:nvCxnSpPr>
        <p:spPr>
          <a:xfrm>
            <a:off x="7242555" y="1461847"/>
            <a:ext cx="0" cy="4389120"/>
          </a:xfrm>
          <a:prstGeom prst="line">
            <a:avLst/>
          </a:prstGeom>
          <a:ln w="3175">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PA_库_文本框 9"/>
          <p:cNvSpPr txBox="1">
            <a:spLocks noChangeArrowheads="1"/>
          </p:cNvSpPr>
          <p:nvPr>
            <p:custDataLst>
              <p:tags r:id="rId11"/>
            </p:custDataLst>
          </p:nvPr>
        </p:nvSpPr>
        <p:spPr bwMode="auto">
          <a:xfrm>
            <a:off x="7047980" y="1696849"/>
            <a:ext cx="553998" cy="108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rgbClr val="454545"/>
                </a:solidFill>
                <a:latin typeface="inpin heiti" charset="-122"/>
                <a:ea typeface="inpin heiti" charset="-122"/>
              </a:rPr>
              <a:t>章节肆</a:t>
            </a:r>
            <a:endParaRPr lang="zh-CN" altLang="en-US" sz="2400" dirty="0">
              <a:solidFill>
                <a:srgbClr val="454545"/>
              </a:solidFill>
              <a:latin typeface="inpin heiti" charset="-122"/>
              <a:ea typeface="inpin heiti" charset="-122"/>
            </a:endParaRPr>
          </a:p>
        </p:txBody>
      </p:sp>
      <p:sp>
        <p:nvSpPr>
          <p:cNvPr id="16" name="PA_库_文本框 9"/>
          <p:cNvSpPr txBox="1">
            <a:spLocks noChangeArrowheads="1"/>
          </p:cNvSpPr>
          <p:nvPr>
            <p:custDataLst>
              <p:tags r:id="rId12"/>
            </p:custDataLst>
          </p:nvPr>
        </p:nvSpPr>
        <p:spPr bwMode="auto">
          <a:xfrm>
            <a:off x="7142238" y="2809493"/>
            <a:ext cx="459740" cy="191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dirty="0">
                <a:solidFill>
                  <a:srgbClr val="2C5066"/>
                </a:solidFill>
                <a:latin typeface="inpin heiti" charset="-122"/>
                <a:ea typeface="inpin heiti" charset="-122"/>
              </a:rPr>
              <a:t>当今的思考</a:t>
            </a:r>
            <a:endParaRPr lang="zh-CN" altLang="en-US" dirty="0">
              <a:solidFill>
                <a:srgbClr val="2C5066"/>
              </a:solidFill>
              <a:latin typeface="inpin heiti" charset="-122"/>
              <a:ea typeface="inpin heiti" charset="-122"/>
            </a:endParaRPr>
          </a:p>
        </p:txBody>
      </p:sp>
      <p:pic>
        <p:nvPicPr>
          <p:cNvPr id="17" name="Picture 15"/>
          <p:cNvPicPr>
            <a:picLocks noChangeAspect="1"/>
          </p:cNvPicPr>
          <p:nvPr/>
        </p:nvPicPr>
        <p:blipFill>
          <a:blip r:embed="rId13" cstate="print"/>
          <a:stretch>
            <a:fillRect/>
          </a:stretch>
        </p:blipFill>
        <p:spPr>
          <a:xfrm flipH="1">
            <a:off x="5967530" y="-129771"/>
            <a:ext cx="2224914" cy="698777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25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ppt_x"/>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500" fill="hold"/>
                                        <p:tgtEl>
                                          <p:spTgt spid="7"/>
                                        </p:tgtEl>
                                        <p:attrNameLst>
                                          <p:attrName>ppt_x</p:attrName>
                                        </p:attrNameLst>
                                      </p:cBhvr>
                                      <p:tavLst>
                                        <p:tav tm="0">
                                          <p:val>
                                            <p:strVal val="#ppt_x"/>
                                          </p:val>
                                        </p:tav>
                                        <p:tav tm="100000">
                                          <p:val>
                                            <p:strVal val="#ppt_x"/>
                                          </p:val>
                                        </p:tav>
                                      </p:tavLst>
                                    </p:anim>
                                    <p:anim calcmode="lin" valueType="num">
                                      <p:cBhvr additive="base">
                                        <p:cTn id="12" dur="1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25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1500" fill="hold"/>
                                        <p:tgtEl>
                                          <p:spTgt spid="8"/>
                                        </p:tgtEl>
                                        <p:attrNameLst>
                                          <p:attrName>ppt_x</p:attrName>
                                        </p:attrNameLst>
                                      </p:cBhvr>
                                      <p:tavLst>
                                        <p:tav tm="0">
                                          <p:val>
                                            <p:strVal val="#ppt_x"/>
                                          </p:val>
                                        </p:tav>
                                        <p:tav tm="100000">
                                          <p:val>
                                            <p:strVal val="#ppt_x"/>
                                          </p:val>
                                        </p:tav>
                                      </p:tavLst>
                                    </p:anim>
                                    <p:anim calcmode="lin" valueType="num">
                                      <p:cBhvr additive="base">
                                        <p:cTn id="16" dur="1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25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1500" fill="hold"/>
                                        <p:tgtEl>
                                          <p:spTgt spid="9"/>
                                        </p:tgtEl>
                                        <p:attrNameLst>
                                          <p:attrName>ppt_x</p:attrName>
                                        </p:attrNameLst>
                                      </p:cBhvr>
                                      <p:tavLst>
                                        <p:tav tm="0">
                                          <p:val>
                                            <p:strVal val="#ppt_x"/>
                                          </p:val>
                                        </p:tav>
                                        <p:tav tm="100000">
                                          <p:val>
                                            <p:strVal val="#ppt_x"/>
                                          </p:val>
                                        </p:tav>
                                      </p:tavLst>
                                    </p:anim>
                                    <p:anim calcmode="lin" valueType="num">
                                      <p:cBhvr additive="base">
                                        <p:cTn id="20" dur="1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decel="100000" fill="hold" nodeType="withEffect">
                                  <p:stCondLst>
                                    <p:cond delay="25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1500" fill="hold"/>
                                        <p:tgtEl>
                                          <p:spTgt spid="10"/>
                                        </p:tgtEl>
                                        <p:attrNameLst>
                                          <p:attrName>ppt_x</p:attrName>
                                        </p:attrNameLst>
                                      </p:cBhvr>
                                      <p:tavLst>
                                        <p:tav tm="0">
                                          <p:val>
                                            <p:strVal val="#ppt_x"/>
                                          </p:val>
                                        </p:tav>
                                        <p:tav tm="100000">
                                          <p:val>
                                            <p:strVal val="#ppt_x"/>
                                          </p:val>
                                        </p:tav>
                                      </p:tavLst>
                                    </p:anim>
                                    <p:anim calcmode="lin" valueType="num">
                                      <p:cBhvr additive="base">
                                        <p:cTn id="24" dur="15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25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1500" fill="hold"/>
                                        <p:tgtEl>
                                          <p:spTgt spid="11"/>
                                        </p:tgtEl>
                                        <p:attrNameLst>
                                          <p:attrName>ppt_x</p:attrName>
                                        </p:attrNameLst>
                                      </p:cBhvr>
                                      <p:tavLst>
                                        <p:tav tm="0">
                                          <p:val>
                                            <p:strVal val="#ppt_x"/>
                                          </p:val>
                                        </p:tav>
                                        <p:tav tm="100000">
                                          <p:val>
                                            <p:strVal val="#ppt_x"/>
                                          </p:val>
                                        </p:tav>
                                      </p:tavLst>
                                    </p:anim>
                                    <p:anim calcmode="lin" valueType="num">
                                      <p:cBhvr additive="base">
                                        <p:cTn id="28" dur="15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25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1500" fill="hold"/>
                                        <p:tgtEl>
                                          <p:spTgt spid="12"/>
                                        </p:tgtEl>
                                        <p:attrNameLst>
                                          <p:attrName>ppt_x</p:attrName>
                                        </p:attrNameLst>
                                      </p:cBhvr>
                                      <p:tavLst>
                                        <p:tav tm="0">
                                          <p:val>
                                            <p:strVal val="#ppt_x"/>
                                          </p:val>
                                        </p:tav>
                                        <p:tav tm="100000">
                                          <p:val>
                                            <p:strVal val="#ppt_x"/>
                                          </p:val>
                                        </p:tav>
                                      </p:tavLst>
                                    </p:anim>
                                    <p:anim calcmode="lin" valueType="num">
                                      <p:cBhvr additive="base">
                                        <p:cTn id="32" dur="15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decel="100000" fill="hold" nodeType="withEffect">
                                  <p:stCondLst>
                                    <p:cond delay="25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1500" fill="hold"/>
                                        <p:tgtEl>
                                          <p:spTgt spid="13"/>
                                        </p:tgtEl>
                                        <p:attrNameLst>
                                          <p:attrName>ppt_x</p:attrName>
                                        </p:attrNameLst>
                                      </p:cBhvr>
                                      <p:tavLst>
                                        <p:tav tm="0">
                                          <p:val>
                                            <p:strVal val="#ppt_x"/>
                                          </p:val>
                                        </p:tav>
                                        <p:tav tm="100000">
                                          <p:val>
                                            <p:strVal val="#ppt_x"/>
                                          </p:val>
                                        </p:tav>
                                      </p:tavLst>
                                    </p:anim>
                                    <p:anim calcmode="lin" valueType="num">
                                      <p:cBhvr additive="base">
                                        <p:cTn id="36" dur="15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decel="100000" fill="hold" nodeType="withEffect">
                                  <p:stCondLst>
                                    <p:cond delay="25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1500" fill="hold"/>
                                        <p:tgtEl>
                                          <p:spTgt spid="14"/>
                                        </p:tgtEl>
                                        <p:attrNameLst>
                                          <p:attrName>ppt_x</p:attrName>
                                        </p:attrNameLst>
                                      </p:cBhvr>
                                      <p:tavLst>
                                        <p:tav tm="0">
                                          <p:val>
                                            <p:strVal val="#ppt_x"/>
                                          </p:val>
                                        </p:tav>
                                        <p:tav tm="100000">
                                          <p:val>
                                            <p:strVal val="#ppt_x"/>
                                          </p:val>
                                        </p:tav>
                                      </p:tavLst>
                                    </p:anim>
                                    <p:anim calcmode="lin" valueType="num">
                                      <p:cBhvr additive="base">
                                        <p:cTn id="40" dur="15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decel="100000" fill="hold" grpId="0" nodeType="withEffect">
                                  <p:stCondLst>
                                    <p:cond delay="25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1500" fill="hold"/>
                                        <p:tgtEl>
                                          <p:spTgt spid="15"/>
                                        </p:tgtEl>
                                        <p:attrNameLst>
                                          <p:attrName>ppt_x</p:attrName>
                                        </p:attrNameLst>
                                      </p:cBhvr>
                                      <p:tavLst>
                                        <p:tav tm="0">
                                          <p:val>
                                            <p:strVal val="#ppt_x"/>
                                          </p:val>
                                        </p:tav>
                                        <p:tav tm="100000">
                                          <p:val>
                                            <p:strVal val="#ppt_x"/>
                                          </p:val>
                                        </p:tav>
                                      </p:tavLst>
                                    </p:anim>
                                    <p:anim calcmode="lin" valueType="num">
                                      <p:cBhvr additive="base">
                                        <p:cTn id="44" dur="15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4" decel="100000" fill="hold" grpId="0" nodeType="withEffect">
                                  <p:stCondLst>
                                    <p:cond delay="25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1500" fill="hold"/>
                                        <p:tgtEl>
                                          <p:spTgt spid="16"/>
                                        </p:tgtEl>
                                        <p:attrNameLst>
                                          <p:attrName>ppt_x</p:attrName>
                                        </p:attrNameLst>
                                      </p:cBhvr>
                                      <p:tavLst>
                                        <p:tav tm="0">
                                          <p:val>
                                            <p:strVal val="#ppt_x"/>
                                          </p:val>
                                        </p:tav>
                                        <p:tav tm="100000">
                                          <p:val>
                                            <p:strVal val="#ppt_x"/>
                                          </p:val>
                                        </p:tav>
                                      </p:tavLst>
                                    </p:anim>
                                    <p:anim calcmode="lin" valueType="num">
                                      <p:cBhvr additive="base">
                                        <p:cTn id="48" dur="1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utoUpdateAnimBg="0"/>
      <p:bldP spid="7" grpId="0" autoUpdateAnimBg="0"/>
      <p:bldP spid="8" grpId="0" autoUpdateAnimBg="0"/>
      <p:bldP spid="9" grpId="0" autoUpdateAnimBg="0"/>
      <p:bldP spid="11" grpId="0" autoUpdateAnimBg="0"/>
      <p:bldP spid="12" grpId="0" autoUpdateAnimBg="0"/>
      <p:bldP spid="15" grpId="0" autoUpdateAnimBg="0"/>
      <p:bldP spid="16"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1"/>
          <a:srcRect/>
          <a:stretch>
            <a:fillRect/>
          </a:stretch>
        </p:blipFill>
        <p:spPr>
          <a:xfrm flipH="1">
            <a:off x="20" y="10"/>
            <a:ext cx="12191980" cy="6857990"/>
          </a:xfrm>
          <a:prstGeom prst="rect">
            <a:avLst/>
          </a:prstGeom>
        </p:spPr>
      </p:pic>
      <p:sp>
        <p:nvSpPr>
          <p:cNvPr id="2" name="矩形 1"/>
          <p:cNvSpPr/>
          <p:nvPr/>
        </p:nvSpPr>
        <p:spPr>
          <a:xfrm>
            <a:off x="4064105" y="-1"/>
            <a:ext cx="4063789" cy="6858001"/>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inpin heiti" charset="-122"/>
              <a:ea typeface="inpin heiti" charset="-122"/>
            </a:endParaRPr>
          </a:p>
        </p:txBody>
      </p:sp>
      <p:pic>
        <p:nvPicPr>
          <p:cNvPr id="4" name="图片 3"/>
          <p:cNvPicPr>
            <a:picLocks noChangeAspect="1"/>
          </p:cNvPicPr>
          <p:nvPr/>
        </p:nvPicPr>
        <p:blipFill rotWithShape="1">
          <a:blip r:embed="rId2" cstate="screen"/>
          <a:srcRect/>
          <a:stretch>
            <a:fillRect/>
          </a:stretch>
        </p:blipFill>
        <p:spPr>
          <a:xfrm flipH="1">
            <a:off x="137139" y="3016644"/>
            <a:ext cx="5196285" cy="5400467"/>
          </a:xfrm>
          <a:prstGeom prst="rect">
            <a:avLst/>
          </a:prstGeom>
        </p:spPr>
      </p:pic>
      <p:sp>
        <p:nvSpPr>
          <p:cNvPr id="5" name="PA_库_文本框 2"/>
          <p:cNvSpPr txBox="1"/>
          <p:nvPr>
            <p:custDataLst>
              <p:tags r:id="rId3"/>
            </p:custDataLst>
          </p:nvPr>
        </p:nvSpPr>
        <p:spPr>
          <a:xfrm>
            <a:off x="4064675" y="752780"/>
            <a:ext cx="3339376" cy="3570208"/>
          </a:xfrm>
          <a:prstGeom prst="rect">
            <a:avLst/>
          </a:prstGeom>
          <a:noFill/>
          <a:effectLst>
            <a:outerShdw blurRad="50800" dist="38100" dir="10800000" algn="r" rotWithShape="0">
              <a:prstClr val="black">
                <a:alpha val="40000"/>
              </a:prstClr>
            </a:outerShdw>
          </a:effectLst>
        </p:spPr>
        <p:txBody>
          <a:bodyPr wrap="none" rtlCol="0">
            <a:spAutoFit/>
          </a:bodyPr>
          <a:lstStyle/>
          <a:p>
            <a:r>
              <a:rPr lang="zh-CN" altLang="en-US" sz="13800" dirty="0">
                <a:solidFill>
                  <a:schemeClr val="bg1"/>
                </a:solidFill>
                <a:latin typeface="方正细谭黑简体" panose="02000000000000000000" pitchFamily="2" charset="-122"/>
                <a:ea typeface="方正细谭黑简体" panose="02000000000000000000" pitchFamily="2" charset="-122"/>
              </a:rPr>
              <a:t>第</a:t>
            </a:r>
            <a:endParaRPr lang="en-US" altLang="zh-CN" sz="13800" dirty="0">
              <a:solidFill>
                <a:schemeClr val="bg1"/>
              </a:solidFill>
              <a:latin typeface="方正细谭黑简体" panose="02000000000000000000" pitchFamily="2" charset="-122"/>
              <a:ea typeface="方正细谭黑简体" panose="02000000000000000000" pitchFamily="2" charset="-122"/>
            </a:endParaRPr>
          </a:p>
          <a:p>
            <a:r>
              <a:rPr lang="en-US" altLang="zh-CN" sz="8800" dirty="0">
                <a:solidFill>
                  <a:schemeClr val="bg1"/>
                </a:solidFill>
                <a:latin typeface="方正细谭黑简体" panose="02000000000000000000" pitchFamily="2" charset="-122"/>
                <a:ea typeface="方正细谭黑简体" panose="02000000000000000000" pitchFamily="2" charset="-122"/>
              </a:rPr>
              <a:t>    </a:t>
            </a:r>
            <a:r>
              <a:rPr lang="zh-CN" altLang="en-US" sz="8800" dirty="0">
                <a:solidFill>
                  <a:schemeClr val="bg1"/>
                </a:solidFill>
                <a:latin typeface="方正细谭黑简体" panose="02000000000000000000" pitchFamily="2" charset="-122"/>
                <a:ea typeface="方正细谭黑简体" panose="02000000000000000000" pitchFamily="2" charset="-122"/>
              </a:rPr>
              <a:t>部</a:t>
            </a:r>
            <a:endParaRPr lang="zh-CN" altLang="en-US" sz="8800" dirty="0">
              <a:solidFill>
                <a:schemeClr val="bg1"/>
              </a:solidFill>
              <a:latin typeface="方正细谭黑简体" panose="02000000000000000000" pitchFamily="2" charset="-122"/>
              <a:ea typeface="方正细谭黑简体" panose="02000000000000000000" pitchFamily="2" charset="-122"/>
            </a:endParaRPr>
          </a:p>
        </p:txBody>
      </p:sp>
      <p:sp>
        <p:nvSpPr>
          <p:cNvPr id="6" name="PA_库_文本框 4"/>
          <p:cNvSpPr txBox="1"/>
          <p:nvPr>
            <p:custDataLst>
              <p:tags r:id="rId4"/>
            </p:custDataLst>
          </p:nvPr>
        </p:nvSpPr>
        <p:spPr>
          <a:xfrm>
            <a:off x="4955991" y="1657243"/>
            <a:ext cx="2212465" cy="3339376"/>
          </a:xfrm>
          <a:prstGeom prst="rect">
            <a:avLst/>
          </a:prstGeom>
          <a:noFill/>
          <a:effectLst>
            <a:outerShdw blurRad="50800" dist="38100" dir="2700000" algn="tl" rotWithShape="0">
              <a:prstClr val="black">
                <a:alpha val="40000"/>
              </a:prstClr>
            </a:outerShdw>
          </a:effectLst>
        </p:spPr>
        <p:txBody>
          <a:bodyPr wrap="none" rtlCol="0">
            <a:spAutoFit/>
          </a:bodyPr>
          <a:lstStyle/>
          <a:p>
            <a:r>
              <a:rPr lang="zh-CN" altLang="en-US" sz="9600" dirty="0">
                <a:solidFill>
                  <a:schemeClr val="bg1"/>
                </a:solidFill>
                <a:latin typeface="方正细谭黑简体" panose="02000000000000000000" pitchFamily="2" charset="-122"/>
                <a:ea typeface="方正细谭黑简体" panose="02000000000000000000" pitchFamily="2" charset="-122"/>
              </a:rPr>
              <a:t> </a:t>
            </a:r>
            <a:r>
              <a:rPr lang="zh-CN" altLang="en-US" sz="11500" dirty="0" smtClean="0">
                <a:solidFill>
                  <a:schemeClr val="bg1"/>
                </a:solidFill>
                <a:latin typeface="方正细谭黑简体" panose="02000000000000000000" pitchFamily="2" charset="-122"/>
                <a:ea typeface="方正细谭黑简体" panose="02000000000000000000" pitchFamily="2" charset="-122"/>
              </a:rPr>
              <a:t>壹</a:t>
            </a:r>
            <a:endParaRPr lang="en-US" altLang="zh-CN" sz="9600" dirty="0">
              <a:solidFill>
                <a:schemeClr val="bg1"/>
              </a:solidFill>
              <a:latin typeface="方正细谭黑简体" panose="02000000000000000000" pitchFamily="2" charset="-122"/>
              <a:ea typeface="方正细谭黑简体" panose="02000000000000000000" pitchFamily="2" charset="-122"/>
            </a:endParaRPr>
          </a:p>
          <a:p>
            <a:r>
              <a:rPr lang="zh-CN" altLang="en-US" sz="9600" dirty="0">
                <a:solidFill>
                  <a:schemeClr val="bg1"/>
                </a:solidFill>
                <a:latin typeface="方正细谭黑简体" panose="02000000000000000000" pitchFamily="2" charset="-122"/>
                <a:ea typeface="方正细谭黑简体" panose="02000000000000000000" pitchFamily="2" charset="-122"/>
              </a:rPr>
              <a:t>分</a:t>
            </a:r>
            <a:endParaRPr lang="zh-CN" altLang="en-US" sz="9600" dirty="0">
              <a:solidFill>
                <a:schemeClr val="bg1"/>
              </a:solidFill>
              <a:latin typeface="方正细谭黑简体" panose="02000000000000000000" pitchFamily="2" charset="-122"/>
              <a:ea typeface="方正细谭黑简体" panose="02000000000000000000" pitchFamily="2" charset="-122"/>
            </a:endParaRPr>
          </a:p>
        </p:txBody>
      </p:sp>
      <p:pic>
        <p:nvPicPr>
          <p:cNvPr id="10" name="Picture 15"/>
          <p:cNvPicPr>
            <a:picLocks noChangeAspect="1"/>
          </p:cNvPicPr>
          <p:nvPr/>
        </p:nvPicPr>
        <p:blipFill>
          <a:blip r:embed="rId5" cstate="print"/>
          <a:stretch>
            <a:fillRect/>
          </a:stretch>
        </p:blipFill>
        <p:spPr>
          <a:xfrm flipH="1">
            <a:off x="8127894" y="-129771"/>
            <a:ext cx="2224914" cy="6987771"/>
          </a:xfrm>
          <a:prstGeom prst="rect">
            <a:avLst/>
          </a:prstGeom>
        </p:spPr>
      </p:pic>
      <p:pic>
        <p:nvPicPr>
          <p:cNvPr id="11" name="Picture 15"/>
          <p:cNvPicPr>
            <a:picLocks noChangeAspect="1"/>
          </p:cNvPicPr>
          <p:nvPr/>
        </p:nvPicPr>
        <p:blipFill>
          <a:blip r:embed="rId5" cstate="print"/>
          <a:stretch>
            <a:fillRect/>
          </a:stretch>
        </p:blipFill>
        <p:spPr>
          <a:xfrm>
            <a:off x="2500390" y="-64897"/>
            <a:ext cx="1590859" cy="698777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15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53" presetClass="entr" presetSubtype="16" fill="hold" grpId="1" nodeType="withEffect">
                                  <p:stCondLst>
                                    <p:cond delay="15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par>
                                <p:cTn id="16" presetID="53" presetClass="entr" presetSubtype="16" fill="hold" grpId="1" nodeType="withEffect">
                                  <p:stCondLst>
                                    <p:cond delay="150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par>
                                <p:cTn id="21" presetID="6" presetClass="emph" presetSubtype="0" accel="30000" decel="26000" autoRev="1" fill="hold" grpId="2" nodeType="withEffect">
                                  <p:stCondLst>
                                    <p:cond delay="1900"/>
                                  </p:stCondLst>
                                  <p:childTnLst>
                                    <p:animScale>
                                      <p:cBhvr>
                                        <p:cTn id="22" dur="500" fill="hold"/>
                                        <p:tgtEl>
                                          <p:spTgt spid="5"/>
                                        </p:tgtEl>
                                      </p:cBhvr>
                                      <p:by x="110000" y="110000"/>
                                    </p:animScale>
                                  </p:childTnLst>
                                </p:cTn>
                              </p:par>
                              <p:par>
                                <p:cTn id="23" presetID="6" presetClass="emph" presetSubtype="0" accel="30000" decel="26000" autoRev="1" fill="hold" grpId="2" nodeType="withEffect">
                                  <p:stCondLst>
                                    <p:cond delay="1900"/>
                                  </p:stCondLst>
                                  <p:childTnLst>
                                    <p:animScale>
                                      <p:cBhvr>
                                        <p:cTn id="24" dur="500" fill="hold"/>
                                        <p:tgtEl>
                                          <p:spTgt spid="6"/>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5" grpId="1" autoUpdateAnimBg="0"/>
      <p:bldP spid="5" grpId="2" autoUpdateAnimBg="0"/>
      <p:bldP spid="6" grpId="0" autoUpdateAnimBg="0"/>
      <p:bldP spid="6" grpId="1" autoUpdateAnimBg="0"/>
      <p:bldP spid="6" grpId="2"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6073253" cy="6858001"/>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inpin heiti" charset="-122"/>
              <a:ea typeface="inpin heiti" charset="-122"/>
            </a:endParaRPr>
          </a:p>
        </p:txBody>
      </p:sp>
      <p:grpSp>
        <p:nvGrpSpPr>
          <p:cNvPr id="3" name="组合 2"/>
          <p:cNvGrpSpPr/>
          <p:nvPr/>
        </p:nvGrpSpPr>
        <p:grpSpPr>
          <a:xfrm>
            <a:off x="112475" y="232012"/>
            <a:ext cx="11979441" cy="8570794"/>
            <a:chOff x="1496680" y="1476374"/>
            <a:chExt cx="7266319" cy="4386807"/>
          </a:xfrm>
        </p:grpSpPr>
        <p:pic>
          <p:nvPicPr>
            <p:cNvPr id="4" name="Picture 15"/>
            <p:cNvPicPr>
              <a:picLocks noChangeAspect="1"/>
            </p:cNvPicPr>
            <p:nvPr/>
          </p:nvPicPr>
          <p:blipFill>
            <a:blip r:embed="rId1" cstate="print"/>
            <a:stretch>
              <a:fillRect/>
            </a:stretch>
          </p:blipFill>
          <p:spPr>
            <a:xfrm rot="5400000" flipH="1">
              <a:off x="4560449" y="1660630"/>
              <a:ext cx="1138782" cy="7266319"/>
            </a:xfrm>
            <a:prstGeom prst="rect">
              <a:avLst/>
            </a:prstGeom>
          </p:spPr>
        </p:pic>
        <p:sp>
          <p:nvSpPr>
            <p:cNvPr id="5" name="矩形 4"/>
            <p:cNvSpPr/>
            <p:nvPr/>
          </p:nvSpPr>
          <p:spPr>
            <a:xfrm>
              <a:off x="1571625" y="1476374"/>
              <a:ext cx="7086600" cy="3248025"/>
            </a:xfrm>
            <a:prstGeom prst="rect">
              <a:avLst/>
            </a:prstGeom>
            <a:solidFill>
              <a:schemeClr val="bg1"/>
            </a:solidFill>
            <a:ln>
              <a:noFill/>
            </a:ln>
            <a:effectLst>
              <a:glow>
                <a:schemeClr val="accent1">
                  <a:alpha val="60000"/>
                </a:schemeClr>
              </a:glow>
              <a:outerShdw dir="672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inpin heiti" charset="-122"/>
                <a:ea typeface="inpin heiti" charset="-122"/>
              </a:endParaRPr>
            </a:p>
          </p:txBody>
        </p:sp>
      </p:grpSp>
      <p:grpSp>
        <p:nvGrpSpPr>
          <p:cNvPr id="6" name="组合 5"/>
          <p:cNvGrpSpPr/>
          <p:nvPr/>
        </p:nvGrpSpPr>
        <p:grpSpPr>
          <a:xfrm>
            <a:off x="3989878" y="372140"/>
            <a:ext cx="4144029" cy="1786269"/>
            <a:chOff x="3989878" y="372140"/>
            <a:chExt cx="5955984" cy="1786269"/>
          </a:xfrm>
        </p:grpSpPr>
        <p:pic>
          <p:nvPicPr>
            <p:cNvPr id="7" name="Picture 15"/>
            <p:cNvPicPr>
              <a:picLocks noChangeAspect="1"/>
            </p:cNvPicPr>
            <p:nvPr/>
          </p:nvPicPr>
          <p:blipFill>
            <a:blip r:embed="rId1" cstate="print"/>
            <a:stretch>
              <a:fillRect/>
            </a:stretch>
          </p:blipFill>
          <p:spPr>
            <a:xfrm rot="16200000">
              <a:off x="6414775" y="-1372678"/>
              <a:ext cx="1106190" cy="5955983"/>
            </a:xfrm>
            <a:prstGeom prst="rect">
              <a:avLst/>
            </a:prstGeom>
          </p:spPr>
        </p:pic>
        <p:sp>
          <p:nvSpPr>
            <p:cNvPr id="8" name="矩形 7"/>
            <p:cNvSpPr/>
            <p:nvPr/>
          </p:nvSpPr>
          <p:spPr>
            <a:xfrm>
              <a:off x="3989878" y="372140"/>
              <a:ext cx="5955984" cy="6800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inpin heiti" charset="-122"/>
                <a:ea typeface="inpin heiti" charset="-122"/>
              </a:endParaRPr>
            </a:p>
          </p:txBody>
        </p:sp>
      </p:grpSp>
      <p:pic>
        <p:nvPicPr>
          <p:cNvPr id="9" name="图片 8"/>
          <p:cNvPicPr>
            <a:picLocks noChangeAspect="1"/>
          </p:cNvPicPr>
          <p:nvPr/>
        </p:nvPicPr>
        <p:blipFill>
          <a:blip r:embed="rId2" cstate="screen"/>
          <a:stretch>
            <a:fillRect/>
          </a:stretch>
        </p:blipFill>
        <p:spPr>
          <a:xfrm flipH="1">
            <a:off x="1489686" y="-591596"/>
            <a:ext cx="5565812" cy="3130769"/>
          </a:xfrm>
          <a:prstGeom prst="rect">
            <a:avLst/>
          </a:prstGeom>
        </p:spPr>
      </p:pic>
      <p:sp>
        <p:nvSpPr>
          <p:cNvPr id="10" name="1"/>
          <p:cNvSpPr/>
          <p:nvPr>
            <p:custDataLst>
              <p:tags r:id="rId3"/>
            </p:custDataLst>
          </p:nvPr>
        </p:nvSpPr>
        <p:spPr>
          <a:xfrm>
            <a:off x="4887977" y="450569"/>
            <a:ext cx="3129280" cy="521970"/>
          </a:xfrm>
          <a:prstGeom prst="rect">
            <a:avLst/>
          </a:prstGeom>
        </p:spPr>
        <p:txBody>
          <a:bodyPr wrap="none">
            <a:spAutoFit/>
          </a:bodyPr>
          <a:lstStyle/>
          <a:p>
            <a:r>
              <a:rPr lang="zh-CN" altLang="en-US" sz="2800" spc="100" dirty="0">
                <a:latin typeface="inpin heiti" charset="-122"/>
                <a:ea typeface="inpin heiti" charset="-122"/>
              </a:rPr>
              <a:t>朦胧诗及朦胧诗派</a:t>
            </a:r>
            <a:endParaRPr lang="zh-CN" altLang="en-US" sz="2800" spc="100" dirty="0">
              <a:latin typeface="inpin heiti" charset="-122"/>
              <a:ea typeface="inpin heiti" charset="-122"/>
            </a:endParaRPr>
          </a:p>
        </p:txBody>
      </p:sp>
      <p:sp>
        <p:nvSpPr>
          <p:cNvPr id="16" name="TextBox 16"/>
          <p:cNvSpPr txBox="1"/>
          <p:nvPr/>
        </p:nvSpPr>
        <p:spPr>
          <a:xfrm>
            <a:off x="3234055" y="2158365"/>
            <a:ext cx="5927725" cy="2861310"/>
          </a:xfrm>
          <a:prstGeom prst="rect">
            <a:avLst/>
          </a:prstGeom>
          <a:noFill/>
        </p:spPr>
        <p:txBody>
          <a:bodyPr wrap="square" rtlCol="0">
            <a:spAutoFit/>
          </a:bodyPr>
          <a:lstStyle/>
          <a:p>
            <a:pPr algn="ctr"/>
            <a:r>
              <a:rPr lang="zh-CN" altLang="en-US" sz="2000" dirty="0">
                <a:latin typeface="inpin heiti" charset="-122"/>
                <a:ea typeface="inpin heiti" charset="-122"/>
              </a:rPr>
              <a:t>是酝酿于文革期间并在1970年代末开始正式出现于文坛的一种文学思潮。</a:t>
            </a:r>
            <a:endParaRPr lang="zh-CN" altLang="en-US" sz="2000" dirty="0">
              <a:latin typeface="inpin heiti" charset="-122"/>
              <a:ea typeface="inpin heiti" charset="-122"/>
            </a:endParaRPr>
          </a:p>
          <a:p>
            <a:pPr algn="ctr"/>
            <a:r>
              <a:rPr lang="zh-CN" altLang="en-US" sz="2000" dirty="0">
                <a:latin typeface="inpin heiti" charset="-122"/>
                <a:ea typeface="inpin heiti" charset="-122"/>
              </a:rPr>
              <a:t>朦胧诗兴起于20世纪70年代末80年代初，是伴随着文学全面复苏而出现的一个新的诗歌艺术潮流，以诗人寒露、舒婷、北岛、顾城、梁小斌、江河、食指、芒克等先驱者为代表。朦胧诗以内在精神世界为主要表现对象，采用整体形象象征、逐步意向感发的艺术策略和方式来掩饰情思，从而使诗歌文本处在表现自己和隐藏自己之间。</a:t>
            </a:r>
            <a:endParaRPr lang="zh-CN" altLang="en-US" sz="2000" dirty="0">
              <a:latin typeface="inpin heiti" charset="-122"/>
              <a:ea typeface="inpin heiti" charset="-122"/>
            </a:endParaRPr>
          </a:p>
        </p:txBody>
      </p:sp>
      <p:pic>
        <p:nvPicPr>
          <p:cNvPr id="19" name="图片 18"/>
          <p:cNvPicPr>
            <a:picLocks noChangeAspect="1"/>
          </p:cNvPicPr>
          <p:nvPr/>
        </p:nvPicPr>
        <p:blipFill rotWithShape="1">
          <a:blip r:embed="rId4" cstate="screen"/>
          <a:srcRect/>
          <a:stretch>
            <a:fillRect/>
          </a:stretch>
        </p:blipFill>
        <p:spPr>
          <a:xfrm flipH="1">
            <a:off x="1575331" y="1316032"/>
            <a:ext cx="1598216" cy="3629471"/>
          </a:xfrm>
          <a:prstGeom prst="rect">
            <a:avLst/>
          </a:prstGeom>
        </p:spPr>
      </p:pic>
      <p:pic>
        <p:nvPicPr>
          <p:cNvPr id="20" name="图片 19"/>
          <p:cNvPicPr>
            <a:picLocks noChangeAspect="1"/>
          </p:cNvPicPr>
          <p:nvPr/>
        </p:nvPicPr>
        <p:blipFill rotWithShape="1">
          <a:blip r:embed="rId4" cstate="screen"/>
          <a:srcRect/>
          <a:stretch>
            <a:fillRect/>
          </a:stretch>
        </p:blipFill>
        <p:spPr>
          <a:xfrm>
            <a:off x="9100766" y="1474210"/>
            <a:ext cx="1598216" cy="3629471"/>
          </a:xfrm>
          <a:prstGeom prst="rect">
            <a:avLst/>
          </a:prstGeom>
        </p:spPr>
      </p:pic>
      <p:pic>
        <p:nvPicPr>
          <p:cNvPr id="21" name="图片 20"/>
          <p:cNvPicPr>
            <a:picLocks noChangeAspect="1"/>
          </p:cNvPicPr>
          <p:nvPr/>
        </p:nvPicPr>
        <p:blipFill>
          <a:blip r:embed="rId5"/>
          <a:stretch>
            <a:fillRect/>
          </a:stretch>
        </p:blipFill>
        <p:spPr>
          <a:xfrm rot="5400000" flipV="1">
            <a:off x="-2469502" y="7380898"/>
            <a:ext cx="12192000" cy="6858000"/>
          </a:xfrm>
          <a:prstGeom prst="rect">
            <a:avLst/>
          </a:prstGeom>
          <a:effectLst>
            <a:outerShdw blurRad="50800" dist="38100" dir="2700000" algn="tl" rotWithShape="0">
              <a:prstClr val="black">
                <a:alpha val="40000"/>
              </a:prstClr>
            </a:outerShdw>
          </a:effectLst>
        </p:spPr>
      </p:pic>
      <p:pic>
        <p:nvPicPr>
          <p:cNvPr id="22" name="图片 21"/>
          <p:cNvPicPr>
            <a:picLocks noChangeAspect="1"/>
          </p:cNvPicPr>
          <p:nvPr/>
        </p:nvPicPr>
        <p:blipFill>
          <a:blip r:embed="rId5"/>
          <a:stretch>
            <a:fillRect/>
          </a:stretch>
        </p:blipFill>
        <p:spPr>
          <a:xfrm rot="5400000" flipH="1">
            <a:off x="2724558" y="420894"/>
            <a:ext cx="12192000" cy="6858000"/>
          </a:xfrm>
          <a:prstGeom prst="rect">
            <a:avLst/>
          </a:prstGeom>
          <a:effectLst>
            <a:outerShdw blurRad="50800" dist="38100" dir="2700000" algn="tl" rotWithShape="0">
              <a:prstClr val="black">
                <a:alpha val="40000"/>
              </a:prstClr>
            </a:outerShdw>
          </a:effectLst>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6">
                                            <p:txEl>
                                              <p:pRg st="0" end="0"/>
                                            </p:txEl>
                                          </p:spTgt>
                                        </p:tgtEl>
                                        <p:attrNameLst>
                                          <p:attrName>style.visibility</p:attrName>
                                        </p:attrNameLst>
                                      </p:cBhvr>
                                      <p:to>
                                        <p:strVal val="visible"/>
                                      </p:to>
                                    </p:set>
                                    <p:anim calcmode="lin" valueType="num">
                                      <p:cBhvr>
                                        <p:cTn id="10" dur="125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1" dur="1250" fill="hold"/>
                                        <p:tgtEl>
                                          <p:spTgt spid="16">
                                            <p:txEl>
                                              <p:pRg st="0" end="0"/>
                                            </p:txEl>
                                          </p:spTgt>
                                        </p:tgtEl>
                                        <p:attrNameLst>
                                          <p:attrName>ppt_h</p:attrName>
                                        </p:attrNameLst>
                                      </p:cBhvr>
                                      <p:tavLst>
                                        <p:tav tm="0">
                                          <p:val>
                                            <p:fltVal val="0"/>
                                          </p:val>
                                        </p:tav>
                                        <p:tav tm="100000">
                                          <p:val>
                                            <p:strVal val="#ppt_h"/>
                                          </p:val>
                                        </p:tav>
                                      </p:tavLst>
                                    </p:anim>
                                    <p:animEffect transition="in" filter="fade">
                                      <p:cBhvr>
                                        <p:cTn id="12" dur="1250"/>
                                        <p:tgtEl>
                                          <p:spTgt spid="1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6">
                                            <p:txEl>
                                              <p:pRg st="1" end="1"/>
                                            </p:txEl>
                                          </p:spTgt>
                                        </p:tgtEl>
                                        <p:attrNameLst>
                                          <p:attrName>style.visibility</p:attrName>
                                        </p:attrNameLst>
                                      </p:cBhvr>
                                      <p:to>
                                        <p:strVal val="visible"/>
                                      </p:to>
                                    </p:set>
                                    <p:anim calcmode="lin" valueType="num">
                                      <p:cBhvr>
                                        <p:cTn id="17" dur="125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8" dur="1250" fill="hold"/>
                                        <p:tgtEl>
                                          <p:spTgt spid="16">
                                            <p:txEl>
                                              <p:pRg st="1" end="1"/>
                                            </p:txEl>
                                          </p:spTgt>
                                        </p:tgtEl>
                                        <p:attrNameLst>
                                          <p:attrName>ppt_h</p:attrName>
                                        </p:attrNameLst>
                                      </p:cBhvr>
                                      <p:tavLst>
                                        <p:tav tm="0">
                                          <p:val>
                                            <p:fltVal val="0"/>
                                          </p:val>
                                        </p:tav>
                                        <p:tav tm="100000">
                                          <p:val>
                                            <p:strVal val="#ppt_h"/>
                                          </p:val>
                                        </p:tav>
                                      </p:tavLst>
                                    </p:anim>
                                    <p:animEffect transition="in" filter="fade">
                                      <p:cBhvr>
                                        <p:cTn id="19" dur="1250"/>
                                        <p:tgtEl>
                                          <p:spTgt spid="1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6073253" cy="6858001"/>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inpin heiti" charset="-122"/>
              <a:ea typeface="inpin heiti" charset="-122"/>
            </a:endParaRPr>
          </a:p>
        </p:txBody>
      </p:sp>
      <p:grpSp>
        <p:nvGrpSpPr>
          <p:cNvPr id="3" name="组合 2"/>
          <p:cNvGrpSpPr/>
          <p:nvPr/>
        </p:nvGrpSpPr>
        <p:grpSpPr>
          <a:xfrm>
            <a:off x="112475" y="232012"/>
            <a:ext cx="11979441" cy="8570794"/>
            <a:chOff x="1496680" y="1476374"/>
            <a:chExt cx="7266319" cy="4386807"/>
          </a:xfrm>
        </p:grpSpPr>
        <p:pic>
          <p:nvPicPr>
            <p:cNvPr id="4" name="Picture 15"/>
            <p:cNvPicPr>
              <a:picLocks noChangeAspect="1"/>
            </p:cNvPicPr>
            <p:nvPr/>
          </p:nvPicPr>
          <p:blipFill>
            <a:blip r:embed="rId1" cstate="print"/>
            <a:stretch>
              <a:fillRect/>
            </a:stretch>
          </p:blipFill>
          <p:spPr>
            <a:xfrm rot="5400000" flipH="1">
              <a:off x="4560449" y="1660630"/>
              <a:ext cx="1138782" cy="7266319"/>
            </a:xfrm>
            <a:prstGeom prst="rect">
              <a:avLst/>
            </a:prstGeom>
          </p:spPr>
        </p:pic>
        <p:sp>
          <p:nvSpPr>
            <p:cNvPr id="5" name="矩形 4"/>
            <p:cNvSpPr/>
            <p:nvPr/>
          </p:nvSpPr>
          <p:spPr>
            <a:xfrm>
              <a:off x="1571625" y="1476374"/>
              <a:ext cx="7086600" cy="3248025"/>
            </a:xfrm>
            <a:prstGeom prst="rect">
              <a:avLst/>
            </a:prstGeom>
            <a:solidFill>
              <a:schemeClr val="bg1"/>
            </a:solidFill>
            <a:ln>
              <a:noFill/>
            </a:ln>
            <a:effectLst>
              <a:glow>
                <a:schemeClr val="accent1">
                  <a:alpha val="60000"/>
                </a:schemeClr>
              </a:glow>
              <a:outerShdw dir="672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inpin heiti" charset="-122"/>
                <a:ea typeface="inpin heiti" charset="-122"/>
              </a:endParaRPr>
            </a:p>
          </p:txBody>
        </p:sp>
      </p:grpSp>
      <p:grpSp>
        <p:nvGrpSpPr>
          <p:cNvPr id="6" name="组合 5"/>
          <p:cNvGrpSpPr/>
          <p:nvPr/>
        </p:nvGrpSpPr>
        <p:grpSpPr>
          <a:xfrm>
            <a:off x="3989878" y="372140"/>
            <a:ext cx="4144029" cy="1786269"/>
            <a:chOff x="3989878" y="372140"/>
            <a:chExt cx="5955984" cy="1786269"/>
          </a:xfrm>
        </p:grpSpPr>
        <p:pic>
          <p:nvPicPr>
            <p:cNvPr id="7" name="Picture 15"/>
            <p:cNvPicPr>
              <a:picLocks noChangeAspect="1"/>
            </p:cNvPicPr>
            <p:nvPr/>
          </p:nvPicPr>
          <p:blipFill>
            <a:blip r:embed="rId1" cstate="print"/>
            <a:stretch>
              <a:fillRect/>
            </a:stretch>
          </p:blipFill>
          <p:spPr>
            <a:xfrm rot="16200000">
              <a:off x="6414775" y="-1372678"/>
              <a:ext cx="1106190" cy="5955983"/>
            </a:xfrm>
            <a:prstGeom prst="rect">
              <a:avLst/>
            </a:prstGeom>
          </p:spPr>
        </p:pic>
        <p:sp>
          <p:nvSpPr>
            <p:cNvPr id="8" name="矩形 7"/>
            <p:cNvSpPr/>
            <p:nvPr/>
          </p:nvSpPr>
          <p:spPr>
            <a:xfrm>
              <a:off x="3989878" y="372140"/>
              <a:ext cx="5955984" cy="6800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inpin heiti" charset="-122"/>
                <a:ea typeface="inpin heiti" charset="-122"/>
              </a:endParaRPr>
            </a:p>
          </p:txBody>
        </p:sp>
      </p:grpSp>
      <p:pic>
        <p:nvPicPr>
          <p:cNvPr id="9" name="图片 8"/>
          <p:cNvPicPr>
            <a:picLocks noChangeAspect="1"/>
          </p:cNvPicPr>
          <p:nvPr/>
        </p:nvPicPr>
        <p:blipFill>
          <a:blip r:embed="rId2" cstate="screen"/>
          <a:stretch>
            <a:fillRect/>
          </a:stretch>
        </p:blipFill>
        <p:spPr>
          <a:xfrm flipH="1">
            <a:off x="1489686" y="-591596"/>
            <a:ext cx="5565812" cy="3130769"/>
          </a:xfrm>
          <a:prstGeom prst="rect">
            <a:avLst/>
          </a:prstGeom>
        </p:spPr>
      </p:pic>
      <p:sp>
        <p:nvSpPr>
          <p:cNvPr id="10" name="1"/>
          <p:cNvSpPr/>
          <p:nvPr>
            <p:custDataLst>
              <p:tags r:id="rId3"/>
            </p:custDataLst>
          </p:nvPr>
        </p:nvSpPr>
        <p:spPr>
          <a:xfrm>
            <a:off x="4887977" y="450569"/>
            <a:ext cx="1656080" cy="521970"/>
          </a:xfrm>
          <a:prstGeom prst="rect">
            <a:avLst/>
          </a:prstGeom>
        </p:spPr>
        <p:txBody>
          <a:bodyPr wrap="none">
            <a:spAutoFit/>
          </a:bodyPr>
          <a:lstStyle/>
          <a:p>
            <a:r>
              <a:rPr lang="zh-CN" altLang="en-US" sz="2800" spc="100" dirty="0">
                <a:latin typeface="inpin heiti" charset="-122"/>
                <a:ea typeface="inpin heiti" charset="-122"/>
              </a:rPr>
              <a:t>朦胧诗派</a:t>
            </a:r>
            <a:endParaRPr lang="zh-CN" altLang="en-US" sz="2800" spc="100" dirty="0">
              <a:latin typeface="inpin heiti" charset="-122"/>
              <a:ea typeface="inpin heiti" charset="-122"/>
            </a:endParaRPr>
          </a:p>
        </p:txBody>
      </p:sp>
      <p:sp>
        <p:nvSpPr>
          <p:cNvPr id="11" name="1"/>
          <p:cNvSpPr/>
          <p:nvPr/>
        </p:nvSpPr>
        <p:spPr>
          <a:xfrm>
            <a:off x="316587" y="2763348"/>
            <a:ext cx="4922163" cy="2481452"/>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latin typeface="inpin heiti" charset="-122"/>
              <a:ea typeface="inpin heiti" charset="-122"/>
            </a:endParaRPr>
          </a:p>
        </p:txBody>
      </p:sp>
      <p:sp>
        <p:nvSpPr>
          <p:cNvPr id="14" name="1"/>
          <p:cNvSpPr/>
          <p:nvPr/>
        </p:nvSpPr>
        <p:spPr>
          <a:xfrm>
            <a:off x="4888230" y="2081483"/>
            <a:ext cx="6724650" cy="4162425"/>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inpin heiti" charset="-122"/>
              <a:ea typeface="inpin heiti" charset="-122"/>
            </a:endParaRPr>
          </a:p>
        </p:txBody>
      </p:sp>
      <p:grpSp>
        <p:nvGrpSpPr>
          <p:cNvPr id="16" name="1"/>
          <p:cNvGrpSpPr/>
          <p:nvPr/>
        </p:nvGrpSpPr>
        <p:grpSpPr>
          <a:xfrm>
            <a:off x="4999017" y="2171701"/>
            <a:ext cx="746168" cy="746166"/>
            <a:chOff x="5054062" y="2226745"/>
            <a:chExt cx="636077" cy="636077"/>
          </a:xfrm>
        </p:grpSpPr>
        <p:sp>
          <p:nvSpPr>
            <p:cNvPr id="17" name="淘宝网chenying0907出品 10"/>
            <p:cNvSpPr/>
            <p:nvPr/>
          </p:nvSpPr>
          <p:spPr>
            <a:xfrm>
              <a:off x="5054062" y="2226745"/>
              <a:ext cx="636077" cy="63607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inpin heiti" charset="-122"/>
                <a:ea typeface="inpin heiti" charset="-122"/>
              </a:endParaRPr>
            </a:p>
          </p:txBody>
        </p:sp>
        <p:sp>
          <p:nvSpPr>
            <p:cNvPr id="18" name="淘宝网chenying0907出品 11"/>
            <p:cNvSpPr>
              <a:spLocks noEditPoints="1"/>
            </p:cNvSpPr>
            <p:nvPr/>
          </p:nvSpPr>
          <p:spPr bwMode="auto">
            <a:xfrm>
              <a:off x="5244079" y="2388072"/>
              <a:ext cx="256043" cy="313423"/>
            </a:xfrm>
            <a:custGeom>
              <a:avLst/>
              <a:gdLst>
                <a:gd name="T0" fmla="*/ 160 w 224"/>
                <a:gd name="T1" fmla="*/ 265 h 275"/>
                <a:gd name="T2" fmla="*/ 171 w 224"/>
                <a:gd name="T3" fmla="*/ 258 h 275"/>
                <a:gd name="T4" fmla="*/ 147 w 224"/>
                <a:gd name="T5" fmla="*/ 225 h 275"/>
                <a:gd name="T6" fmla="*/ 126 w 224"/>
                <a:gd name="T7" fmla="*/ 190 h 275"/>
                <a:gd name="T8" fmla="*/ 109 w 224"/>
                <a:gd name="T9" fmla="*/ 199 h 275"/>
                <a:gd name="T10" fmla="*/ 54 w 224"/>
                <a:gd name="T11" fmla="*/ 100 h 275"/>
                <a:gd name="T12" fmla="*/ 71 w 224"/>
                <a:gd name="T13" fmla="*/ 91 h 275"/>
                <a:gd name="T14" fmla="*/ 53 w 224"/>
                <a:gd name="T15" fmla="*/ 55 h 275"/>
                <a:gd name="T16" fmla="*/ 38 w 224"/>
                <a:gd name="T17" fmla="*/ 16 h 275"/>
                <a:gd name="T18" fmla="*/ 27 w 224"/>
                <a:gd name="T19" fmla="*/ 22 h 275"/>
                <a:gd name="T20" fmla="*/ 2 w 224"/>
                <a:gd name="T21" fmla="*/ 62 h 275"/>
                <a:gd name="T22" fmla="*/ 3 w 224"/>
                <a:gd name="T23" fmla="*/ 63 h 275"/>
                <a:gd name="T24" fmla="*/ 3 w 224"/>
                <a:gd name="T25" fmla="*/ 63 h 275"/>
                <a:gd name="T26" fmla="*/ 5 w 224"/>
                <a:gd name="T27" fmla="*/ 75 h 275"/>
                <a:gd name="T28" fmla="*/ 5 w 224"/>
                <a:gd name="T29" fmla="*/ 75 h 275"/>
                <a:gd name="T30" fmla="*/ 5 w 224"/>
                <a:gd name="T31" fmla="*/ 75 h 275"/>
                <a:gd name="T32" fmla="*/ 103 w 224"/>
                <a:gd name="T33" fmla="*/ 253 h 275"/>
                <a:gd name="T34" fmla="*/ 104 w 224"/>
                <a:gd name="T35" fmla="*/ 254 h 275"/>
                <a:gd name="T36" fmla="*/ 113 w 224"/>
                <a:gd name="T37" fmla="*/ 263 h 275"/>
                <a:gd name="T38" fmla="*/ 160 w 224"/>
                <a:gd name="T39" fmla="*/ 265 h 275"/>
                <a:gd name="T40" fmla="*/ 195 w 224"/>
                <a:gd name="T41" fmla="*/ 5 h 275"/>
                <a:gd name="T42" fmla="*/ 179 w 224"/>
                <a:gd name="T43" fmla="*/ 4 h 275"/>
                <a:gd name="T44" fmla="*/ 178 w 224"/>
                <a:gd name="T45" fmla="*/ 21 h 275"/>
                <a:gd name="T46" fmla="*/ 201 w 224"/>
                <a:gd name="T47" fmla="*/ 87 h 275"/>
                <a:gd name="T48" fmla="*/ 177 w 224"/>
                <a:gd name="T49" fmla="*/ 154 h 275"/>
                <a:gd name="T50" fmla="*/ 177 w 224"/>
                <a:gd name="T51" fmla="*/ 170 h 275"/>
                <a:gd name="T52" fmla="*/ 194 w 224"/>
                <a:gd name="T53" fmla="*/ 170 h 275"/>
                <a:gd name="T54" fmla="*/ 224 w 224"/>
                <a:gd name="T55" fmla="*/ 87 h 275"/>
                <a:gd name="T56" fmla="*/ 195 w 224"/>
                <a:gd name="T57" fmla="*/ 5 h 275"/>
                <a:gd name="T58" fmla="*/ 166 w 224"/>
                <a:gd name="T59" fmla="*/ 51 h 275"/>
                <a:gd name="T60" fmla="*/ 176 w 224"/>
                <a:gd name="T61" fmla="*/ 90 h 275"/>
                <a:gd name="T62" fmla="*/ 164 w 224"/>
                <a:gd name="T63" fmla="*/ 129 h 275"/>
                <a:gd name="T64" fmla="*/ 148 w 224"/>
                <a:gd name="T65" fmla="*/ 133 h 275"/>
                <a:gd name="T66" fmla="*/ 144 w 224"/>
                <a:gd name="T67" fmla="*/ 117 h 275"/>
                <a:gd name="T68" fmla="*/ 153 w 224"/>
                <a:gd name="T69" fmla="*/ 90 h 275"/>
                <a:gd name="T70" fmla="*/ 146 w 224"/>
                <a:gd name="T71" fmla="*/ 61 h 275"/>
                <a:gd name="T72" fmla="*/ 151 w 224"/>
                <a:gd name="T73" fmla="*/ 46 h 275"/>
                <a:gd name="T74" fmla="*/ 166 w 224"/>
                <a:gd name="T75" fmla="*/ 51 h 275"/>
                <a:gd name="T76" fmla="*/ 181 w 224"/>
                <a:gd name="T77" fmla="*/ 253 h 275"/>
                <a:gd name="T78" fmla="*/ 156 w 224"/>
                <a:gd name="T79" fmla="*/ 219 h 275"/>
                <a:gd name="T80" fmla="*/ 135 w 224"/>
                <a:gd name="T81" fmla="*/ 185 h 275"/>
                <a:gd name="T82" fmla="*/ 148 w 224"/>
                <a:gd name="T83" fmla="*/ 178 h 275"/>
                <a:gd name="T84" fmla="*/ 193 w 224"/>
                <a:gd name="T85" fmla="*/ 247 h 275"/>
                <a:gd name="T86" fmla="*/ 181 w 224"/>
                <a:gd name="T87" fmla="*/ 253 h 275"/>
                <a:gd name="T88" fmla="*/ 80 w 224"/>
                <a:gd name="T89" fmla="*/ 85 h 275"/>
                <a:gd name="T90" fmla="*/ 63 w 224"/>
                <a:gd name="T91" fmla="*/ 51 h 275"/>
                <a:gd name="T92" fmla="*/ 47 w 224"/>
                <a:gd name="T93" fmla="*/ 11 h 275"/>
                <a:gd name="T94" fmla="*/ 58 w 224"/>
                <a:gd name="T95" fmla="*/ 5 h 275"/>
                <a:gd name="T96" fmla="*/ 91 w 224"/>
                <a:gd name="T97" fmla="*/ 79 h 275"/>
                <a:gd name="T98" fmla="*/ 80 w 224"/>
                <a:gd name="T99" fmla="*/ 85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24" h="275">
                  <a:moveTo>
                    <a:pt x="160" y="265"/>
                  </a:moveTo>
                  <a:cubicBezTo>
                    <a:pt x="171" y="258"/>
                    <a:pt x="171" y="258"/>
                    <a:pt x="171" y="258"/>
                  </a:cubicBezTo>
                  <a:cubicBezTo>
                    <a:pt x="162" y="248"/>
                    <a:pt x="154" y="236"/>
                    <a:pt x="147" y="225"/>
                  </a:cubicBezTo>
                  <a:cubicBezTo>
                    <a:pt x="139" y="214"/>
                    <a:pt x="132" y="202"/>
                    <a:pt x="126" y="190"/>
                  </a:cubicBezTo>
                  <a:cubicBezTo>
                    <a:pt x="109" y="199"/>
                    <a:pt x="109" y="199"/>
                    <a:pt x="109" y="199"/>
                  </a:cubicBezTo>
                  <a:cubicBezTo>
                    <a:pt x="88" y="169"/>
                    <a:pt x="69" y="136"/>
                    <a:pt x="54" y="100"/>
                  </a:cubicBezTo>
                  <a:cubicBezTo>
                    <a:pt x="71" y="91"/>
                    <a:pt x="71" y="91"/>
                    <a:pt x="71" y="91"/>
                  </a:cubicBezTo>
                  <a:cubicBezTo>
                    <a:pt x="65" y="79"/>
                    <a:pt x="59" y="67"/>
                    <a:pt x="53" y="55"/>
                  </a:cubicBezTo>
                  <a:cubicBezTo>
                    <a:pt x="47" y="42"/>
                    <a:pt x="42" y="29"/>
                    <a:pt x="38" y="16"/>
                  </a:cubicBezTo>
                  <a:cubicBezTo>
                    <a:pt x="27" y="22"/>
                    <a:pt x="27" y="22"/>
                    <a:pt x="27" y="22"/>
                  </a:cubicBezTo>
                  <a:cubicBezTo>
                    <a:pt x="8" y="33"/>
                    <a:pt x="0" y="46"/>
                    <a:pt x="2" y="62"/>
                  </a:cubicBezTo>
                  <a:cubicBezTo>
                    <a:pt x="3" y="63"/>
                    <a:pt x="3" y="63"/>
                    <a:pt x="3" y="63"/>
                  </a:cubicBezTo>
                  <a:cubicBezTo>
                    <a:pt x="3" y="63"/>
                    <a:pt x="3" y="63"/>
                    <a:pt x="3" y="63"/>
                  </a:cubicBezTo>
                  <a:cubicBezTo>
                    <a:pt x="3" y="67"/>
                    <a:pt x="4" y="71"/>
                    <a:pt x="5" y="75"/>
                  </a:cubicBezTo>
                  <a:cubicBezTo>
                    <a:pt x="5" y="75"/>
                    <a:pt x="5" y="75"/>
                    <a:pt x="5" y="75"/>
                  </a:cubicBezTo>
                  <a:cubicBezTo>
                    <a:pt x="5" y="75"/>
                    <a:pt x="5" y="75"/>
                    <a:pt x="5" y="75"/>
                  </a:cubicBezTo>
                  <a:cubicBezTo>
                    <a:pt x="23" y="143"/>
                    <a:pt x="57" y="201"/>
                    <a:pt x="103" y="253"/>
                  </a:cubicBezTo>
                  <a:cubicBezTo>
                    <a:pt x="104" y="253"/>
                    <a:pt x="104" y="254"/>
                    <a:pt x="104" y="254"/>
                  </a:cubicBezTo>
                  <a:cubicBezTo>
                    <a:pt x="107" y="257"/>
                    <a:pt x="110" y="260"/>
                    <a:pt x="113" y="263"/>
                  </a:cubicBezTo>
                  <a:cubicBezTo>
                    <a:pt x="125" y="274"/>
                    <a:pt x="141" y="275"/>
                    <a:pt x="160" y="265"/>
                  </a:cubicBezTo>
                  <a:close/>
                  <a:moveTo>
                    <a:pt x="195" y="5"/>
                  </a:moveTo>
                  <a:cubicBezTo>
                    <a:pt x="191" y="0"/>
                    <a:pt x="184" y="0"/>
                    <a:pt x="179" y="4"/>
                  </a:cubicBezTo>
                  <a:cubicBezTo>
                    <a:pt x="174" y="9"/>
                    <a:pt x="174" y="16"/>
                    <a:pt x="178" y="21"/>
                  </a:cubicBezTo>
                  <a:cubicBezTo>
                    <a:pt x="194" y="38"/>
                    <a:pt x="201" y="63"/>
                    <a:pt x="201" y="87"/>
                  </a:cubicBezTo>
                  <a:cubicBezTo>
                    <a:pt x="201" y="113"/>
                    <a:pt x="192" y="138"/>
                    <a:pt x="177" y="154"/>
                  </a:cubicBezTo>
                  <a:cubicBezTo>
                    <a:pt x="173" y="159"/>
                    <a:pt x="173" y="166"/>
                    <a:pt x="177" y="170"/>
                  </a:cubicBezTo>
                  <a:cubicBezTo>
                    <a:pt x="182" y="175"/>
                    <a:pt x="189" y="175"/>
                    <a:pt x="194" y="170"/>
                  </a:cubicBezTo>
                  <a:cubicBezTo>
                    <a:pt x="213" y="150"/>
                    <a:pt x="224" y="119"/>
                    <a:pt x="224" y="87"/>
                  </a:cubicBezTo>
                  <a:cubicBezTo>
                    <a:pt x="224" y="57"/>
                    <a:pt x="215" y="27"/>
                    <a:pt x="195" y="5"/>
                  </a:cubicBezTo>
                  <a:close/>
                  <a:moveTo>
                    <a:pt x="166" y="51"/>
                  </a:moveTo>
                  <a:cubicBezTo>
                    <a:pt x="173" y="64"/>
                    <a:pt x="176" y="77"/>
                    <a:pt x="176" y="90"/>
                  </a:cubicBezTo>
                  <a:cubicBezTo>
                    <a:pt x="175" y="104"/>
                    <a:pt x="171" y="117"/>
                    <a:pt x="164" y="129"/>
                  </a:cubicBezTo>
                  <a:cubicBezTo>
                    <a:pt x="160" y="135"/>
                    <a:pt x="153" y="136"/>
                    <a:pt x="148" y="133"/>
                  </a:cubicBezTo>
                  <a:cubicBezTo>
                    <a:pt x="142" y="129"/>
                    <a:pt x="140" y="122"/>
                    <a:pt x="144" y="117"/>
                  </a:cubicBezTo>
                  <a:cubicBezTo>
                    <a:pt x="149" y="108"/>
                    <a:pt x="152" y="99"/>
                    <a:pt x="153" y="90"/>
                  </a:cubicBezTo>
                  <a:cubicBezTo>
                    <a:pt x="153" y="81"/>
                    <a:pt x="151" y="71"/>
                    <a:pt x="146" y="61"/>
                  </a:cubicBezTo>
                  <a:cubicBezTo>
                    <a:pt x="143" y="55"/>
                    <a:pt x="145" y="48"/>
                    <a:pt x="151" y="46"/>
                  </a:cubicBezTo>
                  <a:cubicBezTo>
                    <a:pt x="157" y="43"/>
                    <a:pt x="164" y="45"/>
                    <a:pt x="166" y="51"/>
                  </a:cubicBezTo>
                  <a:close/>
                  <a:moveTo>
                    <a:pt x="181" y="253"/>
                  </a:moveTo>
                  <a:cubicBezTo>
                    <a:pt x="172" y="242"/>
                    <a:pt x="163" y="231"/>
                    <a:pt x="156" y="219"/>
                  </a:cubicBezTo>
                  <a:cubicBezTo>
                    <a:pt x="148" y="208"/>
                    <a:pt x="142" y="197"/>
                    <a:pt x="135" y="185"/>
                  </a:cubicBezTo>
                  <a:cubicBezTo>
                    <a:pt x="148" y="178"/>
                    <a:pt x="148" y="178"/>
                    <a:pt x="148" y="178"/>
                  </a:cubicBezTo>
                  <a:cubicBezTo>
                    <a:pt x="154" y="180"/>
                    <a:pt x="185" y="215"/>
                    <a:pt x="193" y="247"/>
                  </a:cubicBezTo>
                  <a:cubicBezTo>
                    <a:pt x="181" y="253"/>
                    <a:pt x="181" y="253"/>
                    <a:pt x="181" y="253"/>
                  </a:cubicBezTo>
                  <a:close/>
                  <a:moveTo>
                    <a:pt x="80" y="85"/>
                  </a:moveTo>
                  <a:cubicBezTo>
                    <a:pt x="74" y="74"/>
                    <a:pt x="68" y="63"/>
                    <a:pt x="63" y="51"/>
                  </a:cubicBezTo>
                  <a:cubicBezTo>
                    <a:pt x="57" y="38"/>
                    <a:pt x="52" y="24"/>
                    <a:pt x="47" y="11"/>
                  </a:cubicBezTo>
                  <a:cubicBezTo>
                    <a:pt x="58" y="5"/>
                    <a:pt x="58" y="5"/>
                    <a:pt x="58" y="5"/>
                  </a:cubicBezTo>
                  <a:cubicBezTo>
                    <a:pt x="73" y="16"/>
                    <a:pt x="93" y="68"/>
                    <a:pt x="91" y="79"/>
                  </a:cubicBezTo>
                  <a:lnTo>
                    <a:pt x="80" y="85"/>
                  </a:lnTo>
                  <a:close/>
                </a:path>
              </a:pathLst>
            </a:custGeom>
            <a:solidFill>
              <a:schemeClr val="bg1"/>
            </a:solidFill>
            <a:ln>
              <a:noFill/>
            </a:ln>
          </p:spPr>
          <p:txBody>
            <a:bodyPr vert="horz" wrap="square" lIns="91440" tIns="45720" rIns="91440" bIns="45720" numCol="1" anchor="t" anchorCtr="0" compatLnSpc="1"/>
            <a:lstStyle/>
            <a:p>
              <a:endParaRPr lang="zh-CN" altLang="en-US" dirty="0">
                <a:latin typeface="inpin heiti" charset="-122"/>
                <a:ea typeface="inpin heiti" charset="-122"/>
              </a:endParaRPr>
            </a:p>
          </p:txBody>
        </p:sp>
      </p:grpSp>
      <p:grpSp>
        <p:nvGrpSpPr>
          <p:cNvPr id="19" name="1"/>
          <p:cNvGrpSpPr/>
          <p:nvPr/>
        </p:nvGrpSpPr>
        <p:grpSpPr>
          <a:xfrm>
            <a:off x="4999017" y="3472660"/>
            <a:ext cx="746168" cy="746166"/>
            <a:chOff x="5054062" y="3469758"/>
            <a:chExt cx="636077" cy="636077"/>
          </a:xfrm>
        </p:grpSpPr>
        <p:sp>
          <p:nvSpPr>
            <p:cNvPr id="20" name="淘宝网chenying0907出品 11"/>
            <p:cNvSpPr/>
            <p:nvPr/>
          </p:nvSpPr>
          <p:spPr>
            <a:xfrm>
              <a:off x="5054062" y="3469758"/>
              <a:ext cx="636077" cy="63607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inpin heiti" charset="-122"/>
                <a:ea typeface="inpin heiti" charset="-122"/>
              </a:endParaRPr>
            </a:p>
          </p:txBody>
        </p:sp>
        <p:sp>
          <p:nvSpPr>
            <p:cNvPr id="21" name="淘宝网chenying0907出品 104"/>
            <p:cNvSpPr>
              <a:spLocks noEditPoints="1"/>
            </p:cNvSpPr>
            <p:nvPr/>
          </p:nvSpPr>
          <p:spPr bwMode="auto">
            <a:xfrm>
              <a:off x="5278522" y="3638876"/>
              <a:ext cx="221491" cy="267735"/>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1440" tIns="45720" rIns="91440" bIns="45720" numCol="1" anchor="t" anchorCtr="0" compatLnSpc="1"/>
            <a:lstStyle/>
            <a:p>
              <a:endParaRPr lang="zh-CN" altLang="en-US" dirty="0">
                <a:latin typeface="inpin heiti" charset="-122"/>
                <a:ea typeface="inpin heiti" charset="-122"/>
              </a:endParaRPr>
            </a:p>
          </p:txBody>
        </p:sp>
      </p:grpSp>
      <p:grpSp>
        <p:nvGrpSpPr>
          <p:cNvPr id="22" name="1"/>
          <p:cNvGrpSpPr/>
          <p:nvPr/>
        </p:nvGrpSpPr>
        <p:grpSpPr>
          <a:xfrm>
            <a:off x="4999017" y="4773618"/>
            <a:ext cx="746168" cy="746166"/>
            <a:chOff x="5054062" y="4712770"/>
            <a:chExt cx="636077" cy="636077"/>
          </a:xfrm>
        </p:grpSpPr>
        <p:sp>
          <p:nvSpPr>
            <p:cNvPr id="23" name="淘宝网chenying0907出品 12"/>
            <p:cNvSpPr/>
            <p:nvPr/>
          </p:nvSpPr>
          <p:spPr>
            <a:xfrm>
              <a:off x="5054062" y="4712770"/>
              <a:ext cx="636077" cy="63607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inpin heiti" charset="-122"/>
                <a:ea typeface="inpin heiti" charset="-122"/>
              </a:endParaRPr>
            </a:p>
          </p:txBody>
        </p:sp>
        <p:sp>
          <p:nvSpPr>
            <p:cNvPr id="24" name="淘宝网chenying0907出品 5"/>
            <p:cNvSpPr>
              <a:spLocks noEditPoints="1"/>
            </p:cNvSpPr>
            <p:nvPr/>
          </p:nvSpPr>
          <p:spPr bwMode="auto">
            <a:xfrm>
              <a:off x="5271307" y="4871501"/>
              <a:ext cx="201587" cy="318614"/>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chemeClr val="bg1"/>
            </a:solidFill>
            <a:ln>
              <a:noFill/>
            </a:ln>
          </p:spPr>
          <p:txBody>
            <a:bodyPr vert="horz" wrap="square" lIns="91440" tIns="45720" rIns="91440" bIns="45720" numCol="1" anchor="t" anchorCtr="0" compatLnSpc="1"/>
            <a:lstStyle/>
            <a:p>
              <a:endParaRPr lang="zh-CN" altLang="en-US" dirty="0">
                <a:latin typeface="inpin heiti" charset="-122"/>
                <a:ea typeface="inpin heiti" charset="-122"/>
              </a:endParaRPr>
            </a:p>
          </p:txBody>
        </p:sp>
      </p:grpSp>
      <p:sp>
        <p:nvSpPr>
          <p:cNvPr id="27" name="淘宝网chenying0907出品 22"/>
          <p:cNvSpPr txBox="1"/>
          <p:nvPr/>
        </p:nvSpPr>
        <p:spPr>
          <a:xfrm>
            <a:off x="6440170" y="2469515"/>
            <a:ext cx="4925695" cy="3692525"/>
          </a:xfrm>
          <a:prstGeom prst="rect">
            <a:avLst/>
          </a:prstGeom>
          <a:noFill/>
        </p:spPr>
        <p:txBody>
          <a:bodyPr wrap="square" rtlCol="0">
            <a:spAutoFit/>
          </a:bodyPr>
          <a:lstStyle>
            <a:defPPr>
              <a:defRPr lang="zh-CN"/>
            </a:defPPr>
            <a:lvl1pPr>
              <a:lnSpc>
                <a:spcPct val="150000"/>
              </a:lnSpc>
              <a:defRPr sz="1400" spc="300"/>
            </a:lvl1pPr>
          </a:lstStyle>
          <a:p>
            <a:pPr>
              <a:lnSpc>
                <a:spcPct val="130000"/>
              </a:lnSpc>
            </a:pPr>
            <a:r>
              <a:rPr lang="zh-CN" altLang="en-US" sz="2000" dirty="0">
                <a:solidFill>
                  <a:schemeClr val="tx1">
                    <a:alpha val="53000"/>
                  </a:schemeClr>
                </a:solidFill>
                <a:latin typeface="inpin heiti" charset="-122"/>
                <a:ea typeface="inpin heiti" charset="-122"/>
              </a:rPr>
              <a:t>以舒婷、顾城、北岛、江河等为先驱者的一群青年诗人，"朦胧诗派"并没有形成统一的组织形式，也未曾发表宣言，然而却以各自独立又呈现出共性的艺术主张和创作实绩，构成一个"崛起的诗群"。最初，他们的诗还仿佛是在继承现代派或后现代派的传统，但很快地他们开拓了新的疆域，走得更远，自成一个王国。</a:t>
            </a:r>
            <a:endParaRPr lang="zh-CN" altLang="en-US" sz="2000" dirty="0">
              <a:solidFill>
                <a:schemeClr val="tx1">
                  <a:alpha val="53000"/>
                </a:schemeClr>
              </a:solidFill>
              <a:latin typeface="inpin heiti" charset="-122"/>
              <a:ea typeface="inpin heiti" charset="-122"/>
            </a:endParaRPr>
          </a:p>
        </p:txBody>
      </p:sp>
      <p:pic>
        <p:nvPicPr>
          <p:cNvPr id="35" name="图片 34"/>
          <p:cNvPicPr>
            <a:picLocks noChangeAspect="1"/>
          </p:cNvPicPr>
          <p:nvPr/>
        </p:nvPicPr>
        <p:blipFill>
          <a:blip r:embed="rId4"/>
          <a:stretch>
            <a:fillRect/>
          </a:stretch>
        </p:blipFill>
        <p:spPr>
          <a:xfrm flipH="1">
            <a:off x="236219" y="264233"/>
            <a:ext cx="11166723" cy="6281282"/>
          </a:xfrm>
          <a:prstGeom prst="rect">
            <a:avLst/>
          </a:prstGeom>
          <a:effectLst>
            <a:outerShdw blurRad="50800" dist="38100" algn="l" rotWithShape="0">
              <a:prstClr val="black">
                <a:alpha val="40000"/>
              </a:prstClr>
            </a:outerShdw>
          </a:effectLst>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left)">
                                      <p:cBhvr>
                                        <p:cTn id="10" dur="500"/>
                                        <p:tgtEl>
                                          <p:spTgt spid="11"/>
                                        </p:tgtEl>
                                      </p:cBhvr>
                                    </p:animEffect>
                                  </p:childTnLst>
                                </p:cTn>
                              </p:par>
                              <p:par>
                                <p:cTn id="11" presetID="22" presetClass="entr" presetSubtype="2" fill="hold" grpId="0" nodeType="withEffect">
                                  <p:stCondLst>
                                    <p:cond delay="100"/>
                                  </p:stCondLst>
                                  <p:childTnLst>
                                    <p:set>
                                      <p:cBhvr>
                                        <p:cTn id="12" dur="1" fill="hold">
                                          <p:stCondLst>
                                            <p:cond delay="0"/>
                                          </p:stCondLst>
                                        </p:cTn>
                                        <p:tgtEl>
                                          <p:spTgt spid="14"/>
                                        </p:tgtEl>
                                        <p:attrNameLst>
                                          <p:attrName>style.visibility</p:attrName>
                                        </p:attrNameLst>
                                      </p:cBhvr>
                                      <p:to>
                                        <p:strVal val="visible"/>
                                      </p:to>
                                    </p:set>
                                    <p:animEffect transition="in" filter="wipe(right)">
                                      <p:cBhvr>
                                        <p:cTn id="13" dur="500"/>
                                        <p:tgtEl>
                                          <p:spTgt spid="14"/>
                                        </p:tgtEl>
                                      </p:cBhvr>
                                    </p:animEffect>
                                  </p:childTnLst>
                                </p:cTn>
                              </p:par>
                            </p:childTnLst>
                          </p:cTn>
                        </p:par>
                        <p:par>
                          <p:cTn id="14" fill="hold">
                            <p:stCondLst>
                              <p:cond delay="500"/>
                            </p:stCondLst>
                            <p:childTnLst>
                              <p:par>
                                <p:cTn id="15" presetID="53" presetClass="entr" presetSubtype="16"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childTnLst>
                          </p:cTn>
                        </p:par>
                        <p:par>
                          <p:cTn id="20" fill="hold">
                            <p:stCondLst>
                              <p:cond delay="1000"/>
                            </p:stCondLst>
                            <p:childTnLst>
                              <p:par>
                                <p:cTn id="21" presetID="53" presetClass="entr" presetSubtype="16"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p:cTn id="23" dur="500" fill="hold"/>
                                        <p:tgtEl>
                                          <p:spTgt spid="19"/>
                                        </p:tgtEl>
                                        <p:attrNameLst>
                                          <p:attrName>ppt_w</p:attrName>
                                        </p:attrNameLst>
                                      </p:cBhvr>
                                      <p:tavLst>
                                        <p:tav tm="0">
                                          <p:val>
                                            <p:fltVal val="0"/>
                                          </p:val>
                                        </p:tav>
                                        <p:tav tm="100000">
                                          <p:val>
                                            <p:strVal val="#ppt_w"/>
                                          </p:val>
                                        </p:tav>
                                      </p:tavLst>
                                    </p:anim>
                                    <p:anim calcmode="lin" valueType="num">
                                      <p:cBhvr>
                                        <p:cTn id="24" dur="500" fill="hold"/>
                                        <p:tgtEl>
                                          <p:spTgt spid="19"/>
                                        </p:tgtEl>
                                        <p:attrNameLst>
                                          <p:attrName>ppt_h</p:attrName>
                                        </p:attrNameLst>
                                      </p:cBhvr>
                                      <p:tavLst>
                                        <p:tav tm="0">
                                          <p:val>
                                            <p:fltVal val="0"/>
                                          </p:val>
                                        </p:tav>
                                        <p:tav tm="100000">
                                          <p:val>
                                            <p:strVal val="#ppt_h"/>
                                          </p:val>
                                        </p:tav>
                                      </p:tavLst>
                                    </p:anim>
                                    <p:animEffect transition="in" filter="fade">
                                      <p:cBhvr>
                                        <p:cTn id="25" dur="500"/>
                                        <p:tgtEl>
                                          <p:spTgt spid="19"/>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p:cTn id="29" dur="500" fill="hold"/>
                                        <p:tgtEl>
                                          <p:spTgt spid="22"/>
                                        </p:tgtEl>
                                        <p:attrNameLst>
                                          <p:attrName>ppt_w</p:attrName>
                                        </p:attrNameLst>
                                      </p:cBhvr>
                                      <p:tavLst>
                                        <p:tav tm="0">
                                          <p:val>
                                            <p:fltVal val="0"/>
                                          </p:val>
                                        </p:tav>
                                        <p:tav tm="100000">
                                          <p:val>
                                            <p:strVal val="#ppt_w"/>
                                          </p:val>
                                        </p:tav>
                                      </p:tavLst>
                                    </p:anim>
                                    <p:anim calcmode="lin" valueType="num">
                                      <p:cBhvr>
                                        <p:cTn id="30" dur="500" fill="hold"/>
                                        <p:tgtEl>
                                          <p:spTgt spid="22"/>
                                        </p:tgtEl>
                                        <p:attrNameLst>
                                          <p:attrName>ppt_h</p:attrName>
                                        </p:attrNameLst>
                                      </p:cBhvr>
                                      <p:tavLst>
                                        <p:tav tm="0">
                                          <p:val>
                                            <p:fltVal val="0"/>
                                          </p:val>
                                        </p:tav>
                                        <p:tav tm="100000">
                                          <p:val>
                                            <p:strVal val="#ppt_h"/>
                                          </p:val>
                                        </p:tav>
                                      </p:tavLst>
                                    </p:anim>
                                    <p:animEffect transition="in" filter="fade">
                                      <p:cBhvr>
                                        <p:cTn id="3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14"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1"/>
          <a:srcRect/>
          <a:stretch>
            <a:fillRect/>
          </a:stretch>
        </p:blipFill>
        <p:spPr>
          <a:xfrm flipH="1">
            <a:off x="20" y="10"/>
            <a:ext cx="12191980" cy="6857990"/>
          </a:xfrm>
          <a:prstGeom prst="rect">
            <a:avLst/>
          </a:prstGeom>
        </p:spPr>
      </p:pic>
      <p:sp>
        <p:nvSpPr>
          <p:cNvPr id="2" name="矩形 1"/>
          <p:cNvSpPr/>
          <p:nvPr/>
        </p:nvSpPr>
        <p:spPr>
          <a:xfrm>
            <a:off x="4064105" y="-1"/>
            <a:ext cx="4063789" cy="6858001"/>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inpin heiti" charset="-122"/>
              <a:ea typeface="inpin heiti" charset="-122"/>
            </a:endParaRPr>
          </a:p>
        </p:txBody>
      </p:sp>
      <p:pic>
        <p:nvPicPr>
          <p:cNvPr id="4" name="图片 3"/>
          <p:cNvPicPr>
            <a:picLocks noChangeAspect="1"/>
          </p:cNvPicPr>
          <p:nvPr/>
        </p:nvPicPr>
        <p:blipFill rotWithShape="1">
          <a:blip r:embed="rId2" cstate="screen"/>
          <a:srcRect/>
          <a:stretch>
            <a:fillRect/>
          </a:stretch>
        </p:blipFill>
        <p:spPr>
          <a:xfrm flipH="1">
            <a:off x="137139" y="3016644"/>
            <a:ext cx="5196285" cy="5400467"/>
          </a:xfrm>
          <a:prstGeom prst="rect">
            <a:avLst/>
          </a:prstGeom>
        </p:spPr>
      </p:pic>
      <p:sp>
        <p:nvSpPr>
          <p:cNvPr id="5" name="PA_库_文本框 2"/>
          <p:cNvSpPr txBox="1"/>
          <p:nvPr>
            <p:custDataLst>
              <p:tags r:id="rId3"/>
            </p:custDataLst>
          </p:nvPr>
        </p:nvSpPr>
        <p:spPr>
          <a:xfrm>
            <a:off x="4064675" y="752780"/>
            <a:ext cx="3339376" cy="3570208"/>
          </a:xfrm>
          <a:prstGeom prst="rect">
            <a:avLst/>
          </a:prstGeom>
          <a:noFill/>
          <a:effectLst>
            <a:outerShdw blurRad="50800" dist="38100" dir="10800000" algn="r" rotWithShape="0">
              <a:prstClr val="black">
                <a:alpha val="40000"/>
              </a:prstClr>
            </a:outerShdw>
          </a:effectLst>
        </p:spPr>
        <p:txBody>
          <a:bodyPr wrap="none" rtlCol="0">
            <a:spAutoFit/>
          </a:bodyPr>
          <a:lstStyle/>
          <a:p>
            <a:r>
              <a:rPr lang="zh-CN" altLang="en-US" sz="13800" dirty="0">
                <a:solidFill>
                  <a:prstClr val="white"/>
                </a:solidFill>
                <a:latin typeface="方正细谭黑简体" panose="02000000000000000000" pitchFamily="2" charset="-122"/>
                <a:ea typeface="方正细谭黑简体" panose="02000000000000000000" pitchFamily="2" charset="-122"/>
              </a:rPr>
              <a:t>第</a:t>
            </a:r>
            <a:endParaRPr lang="en-US" altLang="zh-CN" sz="13800" dirty="0">
              <a:solidFill>
                <a:prstClr val="white"/>
              </a:solidFill>
              <a:latin typeface="方正细谭黑简体" panose="02000000000000000000" pitchFamily="2" charset="-122"/>
              <a:ea typeface="方正细谭黑简体" panose="02000000000000000000" pitchFamily="2" charset="-122"/>
            </a:endParaRPr>
          </a:p>
          <a:p>
            <a:r>
              <a:rPr lang="en-US" altLang="zh-CN" sz="8800" dirty="0">
                <a:solidFill>
                  <a:prstClr val="white"/>
                </a:solidFill>
                <a:latin typeface="方正细谭黑简体" panose="02000000000000000000" pitchFamily="2" charset="-122"/>
                <a:ea typeface="方正细谭黑简体" panose="02000000000000000000" pitchFamily="2" charset="-122"/>
              </a:rPr>
              <a:t>    </a:t>
            </a:r>
            <a:r>
              <a:rPr lang="zh-CN" altLang="en-US" sz="8800" dirty="0">
                <a:solidFill>
                  <a:prstClr val="white"/>
                </a:solidFill>
                <a:latin typeface="方正细谭黑简体" panose="02000000000000000000" pitchFamily="2" charset="-122"/>
                <a:ea typeface="方正细谭黑简体" panose="02000000000000000000" pitchFamily="2" charset="-122"/>
              </a:rPr>
              <a:t>部</a:t>
            </a:r>
            <a:endParaRPr lang="zh-CN" altLang="en-US" sz="8800" dirty="0">
              <a:solidFill>
                <a:prstClr val="white"/>
              </a:solidFill>
              <a:latin typeface="方正细谭黑简体" panose="02000000000000000000" pitchFamily="2" charset="-122"/>
              <a:ea typeface="方正细谭黑简体" panose="02000000000000000000" pitchFamily="2" charset="-122"/>
            </a:endParaRPr>
          </a:p>
        </p:txBody>
      </p:sp>
      <p:sp>
        <p:nvSpPr>
          <p:cNvPr id="6" name="PA_库_文本框 4"/>
          <p:cNvSpPr txBox="1"/>
          <p:nvPr>
            <p:custDataLst>
              <p:tags r:id="rId4"/>
            </p:custDataLst>
          </p:nvPr>
        </p:nvSpPr>
        <p:spPr>
          <a:xfrm>
            <a:off x="5028180" y="1368487"/>
            <a:ext cx="2691763" cy="3985706"/>
          </a:xfrm>
          <a:prstGeom prst="rect">
            <a:avLst/>
          </a:prstGeom>
          <a:noFill/>
          <a:effectLst>
            <a:outerShdw blurRad="50800" dist="38100" dir="2700000" algn="tl" rotWithShape="0">
              <a:prstClr val="black">
                <a:alpha val="40000"/>
              </a:prstClr>
            </a:outerShdw>
          </a:effectLst>
        </p:spPr>
        <p:txBody>
          <a:bodyPr wrap="none" rtlCol="0">
            <a:spAutoFit/>
          </a:bodyPr>
          <a:lstStyle/>
          <a:p>
            <a:r>
              <a:rPr lang="zh-CN" altLang="en-US" sz="11500" dirty="0">
                <a:solidFill>
                  <a:prstClr val="white"/>
                </a:solidFill>
                <a:latin typeface="方正细谭黑简体" panose="02000000000000000000" pitchFamily="2" charset="-122"/>
                <a:ea typeface="方正细谭黑简体" panose="02000000000000000000" pitchFamily="2" charset="-122"/>
              </a:rPr>
              <a:t> </a:t>
            </a:r>
            <a:r>
              <a:rPr lang="zh-CN" altLang="en-US" sz="13800" dirty="0">
                <a:solidFill>
                  <a:prstClr val="white"/>
                </a:solidFill>
                <a:latin typeface="方正细谭黑简体" panose="02000000000000000000" pitchFamily="2" charset="-122"/>
                <a:ea typeface="方正细谭黑简体" panose="02000000000000000000" pitchFamily="2" charset="-122"/>
              </a:rPr>
              <a:t>贰</a:t>
            </a:r>
            <a:endParaRPr lang="en-US" altLang="zh-CN" sz="11500" dirty="0">
              <a:solidFill>
                <a:prstClr val="white"/>
              </a:solidFill>
              <a:latin typeface="方正细谭黑简体" panose="02000000000000000000" pitchFamily="2" charset="-122"/>
              <a:ea typeface="方正细谭黑简体" panose="02000000000000000000" pitchFamily="2" charset="-122"/>
            </a:endParaRPr>
          </a:p>
          <a:p>
            <a:r>
              <a:rPr lang="zh-CN" altLang="en-US" sz="11500" dirty="0">
                <a:solidFill>
                  <a:prstClr val="white"/>
                </a:solidFill>
                <a:latin typeface="方正细谭黑简体" panose="02000000000000000000" pitchFamily="2" charset="-122"/>
                <a:ea typeface="方正细谭黑简体" panose="02000000000000000000" pitchFamily="2" charset="-122"/>
              </a:rPr>
              <a:t>分</a:t>
            </a:r>
            <a:endParaRPr lang="zh-CN" altLang="en-US" sz="11500" dirty="0">
              <a:solidFill>
                <a:prstClr val="white"/>
              </a:solidFill>
              <a:latin typeface="方正细谭黑简体" panose="02000000000000000000" pitchFamily="2" charset="-122"/>
              <a:ea typeface="方正细谭黑简体" panose="02000000000000000000" pitchFamily="2" charset="-122"/>
            </a:endParaRPr>
          </a:p>
        </p:txBody>
      </p:sp>
      <p:pic>
        <p:nvPicPr>
          <p:cNvPr id="10" name="Picture 15"/>
          <p:cNvPicPr>
            <a:picLocks noChangeAspect="1"/>
          </p:cNvPicPr>
          <p:nvPr/>
        </p:nvPicPr>
        <p:blipFill>
          <a:blip r:embed="rId5" cstate="print"/>
          <a:stretch>
            <a:fillRect/>
          </a:stretch>
        </p:blipFill>
        <p:spPr>
          <a:xfrm flipH="1">
            <a:off x="8127894" y="-129771"/>
            <a:ext cx="2224914" cy="6987771"/>
          </a:xfrm>
          <a:prstGeom prst="rect">
            <a:avLst/>
          </a:prstGeom>
        </p:spPr>
      </p:pic>
      <p:pic>
        <p:nvPicPr>
          <p:cNvPr id="11" name="Picture 15"/>
          <p:cNvPicPr>
            <a:picLocks noChangeAspect="1"/>
          </p:cNvPicPr>
          <p:nvPr/>
        </p:nvPicPr>
        <p:blipFill>
          <a:blip r:embed="rId5" cstate="print"/>
          <a:stretch>
            <a:fillRect/>
          </a:stretch>
        </p:blipFill>
        <p:spPr>
          <a:xfrm>
            <a:off x="2500390" y="-64897"/>
            <a:ext cx="1590859" cy="698777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15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53" presetClass="entr" presetSubtype="16" fill="hold" grpId="1" nodeType="withEffect">
                                  <p:stCondLst>
                                    <p:cond delay="15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par>
                                <p:cTn id="16" presetID="53" presetClass="entr" presetSubtype="16" fill="hold" grpId="1" nodeType="withEffect">
                                  <p:stCondLst>
                                    <p:cond delay="150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par>
                                <p:cTn id="21" presetID="6" presetClass="emph" presetSubtype="0" accel="30000" decel="26000" autoRev="1" fill="hold" grpId="2" nodeType="withEffect">
                                  <p:stCondLst>
                                    <p:cond delay="1900"/>
                                  </p:stCondLst>
                                  <p:childTnLst>
                                    <p:animScale>
                                      <p:cBhvr>
                                        <p:cTn id="22" dur="500" fill="hold"/>
                                        <p:tgtEl>
                                          <p:spTgt spid="5"/>
                                        </p:tgtEl>
                                      </p:cBhvr>
                                      <p:by x="110000" y="110000"/>
                                    </p:animScale>
                                  </p:childTnLst>
                                </p:cTn>
                              </p:par>
                              <p:par>
                                <p:cTn id="23" presetID="6" presetClass="emph" presetSubtype="0" accel="30000" decel="26000" autoRev="1" fill="hold" grpId="2" nodeType="withEffect">
                                  <p:stCondLst>
                                    <p:cond delay="1900"/>
                                  </p:stCondLst>
                                  <p:childTnLst>
                                    <p:animScale>
                                      <p:cBhvr>
                                        <p:cTn id="24" dur="500" fill="hold"/>
                                        <p:tgtEl>
                                          <p:spTgt spid="6"/>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5" grpId="1" autoUpdateAnimBg="0"/>
      <p:bldP spid="5" grpId="2" autoUpdateAnimBg="0"/>
      <p:bldP spid="6" grpId="0" autoUpdateAnimBg="0"/>
      <p:bldP spid="6" grpId="1" autoUpdateAnimBg="0"/>
      <p:bldP spid="6" grpId="2"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6073253" cy="6858001"/>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inpin heiti" charset="-122"/>
              <a:ea typeface="inpin heiti" charset="-122"/>
            </a:endParaRPr>
          </a:p>
        </p:txBody>
      </p:sp>
      <p:grpSp>
        <p:nvGrpSpPr>
          <p:cNvPr id="3" name="组合 2"/>
          <p:cNvGrpSpPr/>
          <p:nvPr/>
        </p:nvGrpSpPr>
        <p:grpSpPr>
          <a:xfrm>
            <a:off x="112475" y="232012"/>
            <a:ext cx="11979441" cy="8570794"/>
            <a:chOff x="1496680" y="1476374"/>
            <a:chExt cx="7266319" cy="4386807"/>
          </a:xfrm>
        </p:grpSpPr>
        <p:pic>
          <p:nvPicPr>
            <p:cNvPr id="4" name="Picture 15"/>
            <p:cNvPicPr>
              <a:picLocks noChangeAspect="1"/>
            </p:cNvPicPr>
            <p:nvPr/>
          </p:nvPicPr>
          <p:blipFill>
            <a:blip r:embed="rId1" cstate="print"/>
            <a:stretch>
              <a:fillRect/>
            </a:stretch>
          </p:blipFill>
          <p:spPr>
            <a:xfrm rot="5400000" flipH="1">
              <a:off x="4560449" y="1660630"/>
              <a:ext cx="1138782" cy="7266319"/>
            </a:xfrm>
            <a:prstGeom prst="rect">
              <a:avLst/>
            </a:prstGeom>
          </p:spPr>
        </p:pic>
        <p:sp>
          <p:nvSpPr>
            <p:cNvPr id="5" name="矩形 4"/>
            <p:cNvSpPr/>
            <p:nvPr/>
          </p:nvSpPr>
          <p:spPr>
            <a:xfrm>
              <a:off x="1571625" y="1476374"/>
              <a:ext cx="7086600" cy="3248025"/>
            </a:xfrm>
            <a:prstGeom prst="rect">
              <a:avLst/>
            </a:prstGeom>
            <a:solidFill>
              <a:schemeClr val="bg1"/>
            </a:solidFill>
            <a:ln>
              <a:noFill/>
            </a:ln>
            <a:effectLst>
              <a:glow>
                <a:schemeClr val="accent1">
                  <a:alpha val="60000"/>
                </a:schemeClr>
              </a:glow>
              <a:outerShdw dir="672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inpin heiti" charset="-122"/>
                <a:ea typeface="inpin heiti" charset="-122"/>
              </a:endParaRPr>
            </a:p>
          </p:txBody>
        </p:sp>
      </p:grpSp>
      <p:grpSp>
        <p:nvGrpSpPr>
          <p:cNvPr id="6" name="组合 5"/>
          <p:cNvGrpSpPr/>
          <p:nvPr/>
        </p:nvGrpSpPr>
        <p:grpSpPr>
          <a:xfrm>
            <a:off x="3989878" y="372140"/>
            <a:ext cx="4144029" cy="1786269"/>
            <a:chOff x="3989878" y="372140"/>
            <a:chExt cx="5955984" cy="1786269"/>
          </a:xfrm>
        </p:grpSpPr>
        <p:pic>
          <p:nvPicPr>
            <p:cNvPr id="7" name="Picture 15"/>
            <p:cNvPicPr>
              <a:picLocks noChangeAspect="1"/>
            </p:cNvPicPr>
            <p:nvPr/>
          </p:nvPicPr>
          <p:blipFill>
            <a:blip r:embed="rId1" cstate="print"/>
            <a:stretch>
              <a:fillRect/>
            </a:stretch>
          </p:blipFill>
          <p:spPr>
            <a:xfrm rot="16200000">
              <a:off x="6414775" y="-1372678"/>
              <a:ext cx="1106190" cy="5955983"/>
            </a:xfrm>
            <a:prstGeom prst="rect">
              <a:avLst/>
            </a:prstGeom>
          </p:spPr>
        </p:pic>
        <p:sp>
          <p:nvSpPr>
            <p:cNvPr id="8" name="矩形 7"/>
            <p:cNvSpPr/>
            <p:nvPr/>
          </p:nvSpPr>
          <p:spPr>
            <a:xfrm>
              <a:off x="3989878" y="372140"/>
              <a:ext cx="5955984" cy="6800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inpin heiti" charset="-122"/>
                <a:ea typeface="inpin heiti" charset="-122"/>
              </a:endParaRPr>
            </a:p>
          </p:txBody>
        </p:sp>
      </p:grpSp>
      <p:pic>
        <p:nvPicPr>
          <p:cNvPr id="9" name="图片 8"/>
          <p:cNvPicPr>
            <a:picLocks noChangeAspect="1"/>
          </p:cNvPicPr>
          <p:nvPr/>
        </p:nvPicPr>
        <p:blipFill>
          <a:blip r:embed="rId2" cstate="screen"/>
          <a:stretch>
            <a:fillRect/>
          </a:stretch>
        </p:blipFill>
        <p:spPr>
          <a:xfrm flipH="1">
            <a:off x="1489686" y="-591596"/>
            <a:ext cx="5565812" cy="3130769"/>
          </a:xfrm>
          <a:prstGeom prst="rect">
            <a:avLst/>
          </a:prstGeom>
        </p:spPr>
      </p:pic>
      <p:sp>
        <p:nvSpPr>
          <p:cNvPr id="10" name="1"/>
          <p:cNvSpPr/>
          <p:nvPr>
            <p:custDataLst>
              <p:tags r:id="rId3"/>
            </p:custDataLst>
          </p:nvPr>
        </p:nvSpPr>
        <p:spPr>
          <a:xfrm>
            <a:off x="4887977" y="450569"/>
            <a:ext cx="919480" cy="521970"/>
          </a:xfrm>
          <a:prstGeom prst="rect">
            <a:avLst/>
          </a:prstGeom>
        </p:spPr>
        <p:txBody>
          <a:bodyPr wrap="none">
            <a:spAutoFit/>
          </a:bodyPr>
          <a:lstStyle/>
          <a:p>
            <a:r>
              <a:rPr lang="zh-CN" altLang="en-US" sz="2800" spc="100" dirty="0">
                <a:latin typeface="inpin heiti" charset="-122"/>
                <a:ea typeface="inpin heiti" charset="-122"/>
              </a:rPr>
              <a:t>顾城</a:t>
            </a:r>
            <a:endParaRPr lang="zh-CN" altLang="en-US" sz="2800" spc="100" dirty="0">
              <a:latin typeface="inpin heiti" charset="-122"/>
              <a:ea typeface="inpin heiti" charset="-122"/>
            </a:endParaRPr>
          </a:p>
        </p:txBody>
      </p:sp>
      <p:grpSp>
        <p:nvGrpSpPr>
          <p:cNvPr id="11" name="Group 19"/>
          <p:cNvGrpSpPr>
            <a:grpSpLocks noChangeAspect="1"/>
          </p:cNvGrpSpPr>
          <p:nvPr/>
        </p:nvGrpSpPr>
        <p:grpSpPr>
          <a:xfrm>
            <a:off x="6942455" y="2237740"/>
            <a:ext cx="5292725" cy="4711700"/>
            <a:chOff x="2065956" y="578368"/>
            <a:chExt cx="4994398" cy="3886016"/>
          </a:xfrm>
        </p:grpSpPr>
        <p:pic>
          <p:nvPicPr>
            <p:cNvPr id="12" name="Picture 20"/>
            <p:cNvPicPr>
              <a:picLocks noChangeAspect="1"/>
            </p:cNvPicPr>
            <p:nvPr/>
          </p:nvPicPr>
          <p:blipFill>
            <a:blip r:embed="rId4" cstate="screen"/>
            <a:stretch>
              <a:fillRect/>
            </a:stretch>
          </p:blipFill>
          <p:spPr>
            <a:xfrm>
              <a:off x="2065956" y="578368"/>
              <a:ext cx="4994398" cy="3886016"/>
            </a:xfrm>
            <a:prstGeom prst="rect">
              <a:avLst/>
            </a:prstGeom>
          </p:spPr>
        </p:pic>
        <p:sp>
          <p:nvSpPr>
            <p:cNvPr id="13" name="Rectangle 23"/>
            <p:cNvSpPr/>
            <p:nvPr/>
          </p:nvSpPr>
          <p:spPr>
            <a:xfrm>
              <a:off x="2908092" y="1313332"/>
              <a:ext cx="3310128" cy="2049481"/>
            </a:xfrm>
            <a:prstGeom prst="rect">
              <a:avLst/>
            </a:prstGeom>
            <a:blipFill>
              <a:blip r:embed="rId5" cstate="screen"/>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en-US" sz="2400" dirty="0">
                <a:latin typeface="inpin heiti" charset="-122"/>
              </a:endParaRPr>
            </a:p>
          </p:txBody>
        </p:sp>
      </p:grpSp>
      <p:sp>
        <p:nvSpPr>
          <p:cNvPr id="15" name="TextBox 16"/>
          <p:cNvSpPr txBox="1"/>
          <p:nvPr/>
        </p:nvSpPr>
        <p:spPr>
          <a:xfrm>
            <a:off x="1337945" y="2703830"/>
            <a:ext cx="6007735" cy="3907790"/>
          </a:xfrm>
          <a:prstGeom prst="rect">
            <a:avLst/>
          </a:prstGeom>
          <a:noFill/>
        </p:spPr>
        <p:txBody>
          <a:bodyPr wrap="square" rtlCol="0">
            <a:spAutoFit/>
          </a:bodyPr>
          <a:lstStyle/>
          <a:p>
            <a:r>
              <a:rPr lang="zh-CN" altLang="en-US" sz="2400" dirty="0">
                <a:latin typeface="inpin heiti" charset="-122"/>
                <a:ea typeface="inpin heiti" charset="-122"/>
              </a:rPr>
              <a:t>1</a:t>
            </a:r>
            <a:r>
              <a:rPr lang="zh-CN" altLang="en-US" sz="1600" dirty="0">
                <a:latin typeface="inpin heiti" charset="-122"/>
                <a:ea typeface="inpin heiti" charset="-122"/>
              </a:rPr>
              <a:t>979年初参加北京西城区文化馆业余诗歌小组。</a:t>
            </a:r>
            <a:endParaRPr lang="zh-CN" altLang="en-US" sz="1600" dirty="0">
              <a:latin typeface="inpin heiti" charset="-122"/>
              <a:ea typeface="inpin heiti" charset="-122"/>
            </a:endParaRPr>
          </a:p>
          <a:p>
            <a:endParaRPr lang="zh-CN" altLang="en-US" sz="1600" dirty="0">
              <a:latin typeface="inpin heiti" charset="-122"/>
              <a:ea typeface="inpin heiti" charset="-122"/>
            </a:endParaRPr>
          </a:p>
          <a:p>
            <a:r>
              <a:rPr lang="zh-CN" altLang="en-US" sz="1600" dirty="0">
                <a:latin typeface="inpin heiti" charset="-122"/>
                <a:ea typeface="inpin heiti" charset="-122"/>
              </a:rPr>
              <a:t>1979年7月，在上海至北京的火车上与谢烨相识，并堕入爱河</a:t>
            </a:r>
            <a:endParaRPr lang="zh-CN" altLang="en-US" sz="1600" dirty="0">
              <a:latin typeface="inpin heiti" charset="-122"/>
              <a:ea typeface="inpin heiti" charset="-122"/>
            </a:endParaRPr>
          </a:p>
          <a:p>
            <a:endParaRPr lang="zh-CN" altLang="en-US" sz="1600" dirty="0">
              <a:latin typeface="inpin heiti" charset="-122"/>
              <a:ea typeface="inpin heiti" charset="-122"/>
            </a:endParaRPr>
          </a:p>
          <a:p>
            <a:r>
              <a:rPr lang="zh-CN" altLang="en-US" sz="1600" dirty="0">
                <a:latin typeface="inpin heiti" charset="-122"/>
                <a:ea typeface="inpin heiti" charset="-122"/>
              </a:rPr>
              <a:t>1979年11月，在《诗刊》首次发表诗作，为《歌乐山诗组》。与谢烨的相识开启了他人生的新篇章。</a:t>
            </a:r>
            <a:endParaRPr lang="zh-CN" altLang="en-US" sz="1600" dirty="0">
              <a:latin typeface="inpin heiti" charset="-122"/>
              <a:ea typeface="inpin heiti" charset="-122"/>
            </a:endParaRPr>
          </a:p>
          <a:p>
            <a:endParaRPr lang="zh-CN" altLang="en-US" sz="1600" dirty="0">
              <a:latin typeface="inpin heiti" charset="-122"/>
              <a:ea typeface="inpin heiti" charset="-122"/>
            </a:endParaRPr>
          </a:p>
          <a:p>
            <a:r>
              <a:rPr lang="zh-CN" altLang="en-US" sz="1600" dirty="0">
                <a:latin typeface="inpin heiti" charset="-122"/>
                <a:ea typeface="inpin heiti" charset="-122"/>
              </a:rPr>
              <a:t>顾城和谢烨原本是非常相爱的，但后来英儿介入了他们的感情。为了追求他的自由王国，顾城和谢烨去了激流岛。这时候英儿已经和刘湛秋在一起了，却同时和顾城保持着联系。奇怪的是谢烨并没有阻拦，而且在一旁促成这件事。顾城和英儿在一起之后，被英儿吸引。谢烨带顾城去了德国，期间英儿跟着一个叫老头的跑了，还结了婚。这是没有爱情的婚姻，完全为了绿卡。顾城特别痛苦。顾城把他们的故事写成一本书，叫《英儿》。</a:t>
            </a:r>
            <a:endParaRPr lang="zh-CN" altLang="en-US" sz="1600" dirty="0">
              <a:latin typeface="inpin heiti" charset="-122"/>
              <a:ea typeface="inpin heiti" charset="-122"/>
            </a:endParaRPr>
          </a:p>
          <a:p>
            <a:endParaRPr lang="zh-CN" altLang="en-US" sz="1600" dirty="0">
              <a:latin typeface="inpin heiti" charset="-122"/>
              <a:ea typeface="inpin heiti" charset="-122"/>
            </a:endParaRPr>
          </a:p>
        </p:txBody>
      </p:sp>
      <p:sp>
        <p:nvSpPr>
          <p:cNvPr id="17" name="TextBox 18"/>
          <p:cNvSpPr txBox="1"/>
          <p:nvPr/>
        </p:nvSpPr>
        <p:spPr>
          <a:xfrm>
            <a:off x="1219835" y="1555115"/>
            <a:ext cx="9784715" cy="1198880"/>
          </a:xfrm>
          <a:prstGeom prst="rect">
            <a:avLst/>
          </a:prstGeom>
          <a:noFill/>
        </p:spPr>
        <p:txBody>
          <a:bodyPr wrap="square" rtlCol="0">
            <a:spAutoFit/>
          </a:bodyPr>
          <a:lstStyle/>
          <a:p>
            <a:r>
              <a:rPr lang="zh-CN" altLang="en-US" sz="2400" dirty="0">
                <a:latin typeface="inpin heiti" charset="-122"/>
                <a:ea typeface="inpin heiti" charset="-122"/>
              </a:rPr>
              <a:t>顾城，（1956—1993），男，原籍上海，中国朦胧诗派的重要代表诗人，被称为当代的"唯灵浪漫主义"诗人。顾城在新诗、旧体诗和寓言故事诗上都有很高的造诣</a:t>
            </a:r>
            <a:endParaRPr lang="zh-CN" altLang="en-US" sz="2400" dirty="0">
              <a:latin typeface="inpin heiti" charset="-122"/>
              <a:ea typeface="inpin heiti" charset="-122"/>
            </a:endParaRPr>
          </a:p>
        </p:txBody>
      </p:sp>
      <p:pic>
        <p:nvPicPr>
          <p:cNvPr id="100" name="图片 99"/>
          <p:cNvPicPr/>
          <p:nvPr/>
        </p:nvPicPr>
        <p:blipFill>
          <a:blip r:embed="rId6"/>
          <a:stretch>
            <a:fillRect/>
          </a:stretch>
        </p:blipFill>
        <p:spPr>
          <a:xfrm>
            <a:off x="7834630" y="3128645"/>
            <a:ext cx="3507740" cy="251587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1250" fill="hold"/>
                                        <p:tgtEl>
                                          <p:spTgt spid="11"/>
                                        </p:tgtEl>
                                        <p:attrNameLst>
                                          <p:attrName>ppt_w</p:attrName>
                                        </p:attrNameLst>
                                      </p:cBhvr>
                                      <p:tavLst>
                                        <p:tav tm="0">
                                          <p:val>
                                            <p:fltVal val="0"/>
                                          </p:val>
                                        </p:tav>
                                        <p:tav tm="100000">
                                          <p:val>
                                            <p:strVal val="#ppt_w"/>
                                          </p:val>
                                        </p:tav>
                                      </p:tavLst>
                                    </p:anim>
                                    <p:anim calcmode="lin" valueType="num">
                                      <p:cBhvr>
                                        <p:cTn id="12" dur="1250" fill="hold"/>
                                        <p:tgtEl>
                                          <p:spTgt spid="11"/>
                                        </p:tgtEl>
                                        <p:attrNameLst>
                                          <p:attrName>ppt_h</p:attrName>
                                        </p:attrNameLst>
                                      </p:cBhvr>
                                      <p:tavLst>
                                        <p:tav tm="0">
                                          <p:val>
                                            <p:fltVal val="0"/>
                                          </p:val>
                                        </p:tav>
                                        <p:tav tm="100000">
                                          <p:val>
                                            <p:strVal val="#ppt_h"/>
                                          </p:val>
                                        </p:tav>
                                      </p:tavLst>
                                    </p:anim>
                                    <p:animEffect transition="in" filter="fade">
                                      <p:cBhvr>
                                        <p:cTn id="13" dur="1250"/>
                                        <p:tgtEl>
                                          <p:spTgt spid="11"/>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15">
                                            <p:txEl>
                                              <p:pRg st="0" end="0"/>
                                            </p:txEl>
                                          </p:spTgt>
                                        </p:tgtEl>
                                        <p:attrNameLst>
                                          <p:attrName>style.visibility</p:attrName>
                                        </p:attrNameLst>
                                      </p:cBhvr>
                                      <p:to>
                                        <p:strVal val="visible"/>
                                      </p:to>
                                    </p:set>
                                    <p:anim calcmode="lin" valueType="num">
                                      <p:cBhvr>
                                        <p:cTn id="16" dur="1250" fill="hold"/>
                                        <p:tgtEl>
                                          <p:spTgt spid="15">
                                            <p:txEl>
                                              <p:pRg st="0" end="0"/>
                                            </p:txEl>
                                          </p:spTgt>
                                        </p:tgtEl>
                                        <p:attrNameLst>
                                          <p:attrName>ppt_w</p:attrName>
                                        </p:attrNameLst>
                                      </p:cBhvr>
                                      <p:tavLst>
                                        <p:tav tm="0">
                                          <p:val>
                                            <p:fltVal val="0"/>
                                          </p:val>
                                        </p:tav>
                                        <p:tav tm="100000">
                                          <p:val>
                                            <p:strVal val="#ppt_w"/>
                                          </p:val>
                                        </p:tav>
                                      </p:tavLst>
                                    </p:anim>
                                    <p:anim calcmode="lin" valueType="num">
                                      <p:cBhvr>
                                        <p:cTn id="17" dur="125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18" dur="1250"/>
                                        <p:tgtEl>
                                          <p:spTgt spid="15">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15">
                                            <p:txEl>
                                              <p:pRg st="2" end="2"/>
                                            </p:txEl>
                                          </p:spTgt>
                                        </p:tgtEl>
                                        <p:attrNameLst>
                                          <p:attrName>style.visibility</p:attrName>
                                        </p:attrNameLst>
                                      </p:cBhvr>
                                      <p:to>
                                        <p:strVal val="visible"/>
                                      </p:to>
                                    </p:set>
                                    <p:anim calcmode="lin" valueType="num">
                                      <p:cBhvr>
                                        <p:cTn id="23" dur="1250" fill="hold"/>
                                        <p:tgtEl>
                                          <p:spTgt spid="15">
                                            <p:txEl>
                                              <p:pRg st="2" end="2"/>
                                            </p:txEl>
                                          </p:spTgt>
                                        </p:tgtEl>
                                        <p:attrNameLst>
                                          <p:attrName>ppt_w</p:attrName>
                                        </p:attrNameLst>
                                      </p:cBhvr>
                                      <p:tavLst>
                                        <p:tav tm="0">
                                          <p:val>
                                            <p:fltVal val="0"/>
                                          </p:val>
                                        </p:tav>
                                        <p:tav tm="100000">
                                          <p:val>
                                            <p:strVal val="#ppt_w"/>
                                          </p:val>
                                        </p:tav>
                                      </p:tavLst>
                                    </p:anim>
                                    <p:anim calcmode="lin" valueType="num">
                                      <p:cBhvr>
                                        <p:cTn id="24" dur="1250" fill="hold"/>
                                        <p:tgtEl>
                                          <p:spTgt spid="15">
                                            <p:txEl>
                                              <p:pRg st="2" end="2"/>
                                            </p:txEl>
                                          </p:spTgt>
                                        </p:tgtEl>
                                        <p:attrNameLst>
                                          <p:attrName>ppt_h</p:attrName>
                                        </p:attrNameLst>
                                      </p:cBhvr>
                                      <p:tavLst>
                                        <p:tav tm="0">
                                          <p:val>
                                            <p:fltVal val="0"/>
                                          </p:val>
                                        </p:tav>
                                        <p:tav tm="100000">
                                          <p:val>
                                            <p:strVal val="#ppt_h"/>
                                          </p:val>
                                        </p:tav>
                                      </p:tavLst>
                                    </p:anim>
                                    <p:animEffect transition="in" filter="fade">
                                      <p:cBhvr>
                                        <p:cTn id="25" dur="1250"/>
                                        <p:tgtEl>
                                          <p:spTgt spid="15">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15">
                                            <p:txEl>
                                              <p:pRg st="4" end="4"/>
                                            </p:txEl>
                                          </p:spTgt>
                                        </p:tgtEl>
                                        <p:attrNameLst>
                                          <p:attrName>style.visibility</p:attrName>
                                        </p:attrNameLst>
                                      </p:cBhvr>
                                      <p:to>
                                        <p:strVal val="visible"/>
                                      </p:to>
                                    </p:set>
                                    <p:anim calcmode="lin" valueType="num">
                                      <p:cBhvr>
                                        <p:cTn id="30" dur="1250" fill="hold"/>
                                        <p:tgtEl>
                                          <p:spTgt spid="15">
                                            <p:txEl>
                                              <p:pRg st="4" end="4"/>
                                            </p:txEl>
                                          </p:spTgt>
                                        </p:tgtEl>
                                        <p:attrNameLst>
                                          <p:attrName>ppt_w</p:attrName>
                                        </p:attrNameLst>
                                      </p:cBhvr>
                                      <p:tavLst>
                                        <p:tav tm="0">
                                          <p:val>
                                            <p:fltVal val="0"/>
                                          </p:val>
                                        </p:tav>
                                        <p:tav tm="100000">
                                          <p:val>
                                            <p:strVal val="#ppt_w"/>
                                          </p:val>
                                        </p:tav>
                                      </p:tavLst>
                                    </p:anim>
                                    <p:anim calcmode="lin" valueType="num">
                                      <p:cBhvr>
                                        <p:cTn id="31" dur="1250" fill="hold"/>
                                        <p:tgtEl>
                                          <p:spTgt spid="15">
                                            <p:txEl>
                                              <p:pRg st="4" end="4"/>
                                            </p:txEl>
                                          </p:spTgt>
                                        </p:tgtEl>
                                        <p:attrNameLst>
                                          <p:attrName>ppt_h</p:attrName>
                                        </p:attrNameLst>
                                      </p:cBhvr>
                                      <p:tavLst>
                                        <p:tav tm="0">
                                          <p:val>
                                            <p:fltVal val="0"/>
                                          </p:val>
                                        </p:tav>
                                        <p:tav tm="100000">
                                          <p:val>
                                            <p:strVal val="#ppt_h"/>
                                          </p:val>
                                        </p:tav>
                                      </p:tavLst>
                                    </p:anim>
                                    <p:animEffect transition="in" filter="fade">
                                      <p:cBhvr>
                                        <p:cTn id="32" dur="1250"/>
                                        <p:tgtEl>
                                          <p:spTgt spid="1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15">
                                            <p:txEl>
                                              <p:pRg st="6" end="6"/>
                                            </p:txEl>
                                          </p:spTgt>
                                        </p:tgtEl>
                                        <p:attrNameLst>
                                          <p:attrName>style.visibility</p:attrName>
                                        </p:attrNameLst>
                                      </p:cBhvr>
                                      <p:to>
                                        <p:strVal val="visible"/>
                                      </p:to>
                                    </p:set>
                                    <p:anim calcmode="lin" valueType="num">
                                      <p:cBhvr>
                                        <p:cTn id="37" dur="1250" fill="hold"/>
                                        <p:tgtEl>
                                          <p:spTgt spid="15">
                                            <p:txEl>
                                              <p:pRg st="6" end="6"/>
                                            </p:txEl>
                                          </p:spTgt>
                                        </p:tgtEl>
                                        <p:attrNameLst>
                                          <p:attrName>ppt_w</p:attrName>
                                        </p:attrNameLst>
                                      </p:cBhvr>
                                      <p:tavLst>
                                        <p:tav tm="0">
                                          <p:val>
                                            <p:fltVal val="0"/>
                                          </p:val>
                                        </p:tav>
                                        <p:tav tm="100000">
                                          <p:val>
                                            <p:strVal val="#ppt_w"/>
                                          </p:val>
                                        </p:tav>
                                      </p:tavLst>
                                    </p:anim>
                                    <p:anim calcmode="lin" valueType="num">
                                      <p:cBhvr>
                                        <p:cTn id="38" dur="1250" fill="hold"/>
                                        <p:tgtEl>
                                          <p:spTgt spid="15">
                                            <p:txEl>
                                              <p:pRg st="6" end="6"/>
                                            </p:txEl>
                                          </p:spTgt>
                                        </p:tgtEl>
                                        <p:attrNameLst>
                                          <p:attrName>ppt_h</p:attrName>
                                        </p:attrNameLst>
                                      </p:cBhvr>
                                      <p:tavLst>
                                        <p:tav tm="0">
                                          <p:val>
                                            <p:fltVal val="0"/>
                                          </p:val>
                                        </p:tav>
                                        <p:tav tm="100000">
                                          <p:val>
                                            <p:strVal val="#ppt_h"/>
                                          </p:val>
                                        </p:tav>
                                      </p:tavLst>
                                    </p:anim>
                                    <p:animEffect transition="in" filter="fade">
                                      <p:cBhvr>
                                        <p:cTn id="39" dur="1250"/>
                                        <p:tgtEl>
                                          <p:spTgt spid="15">
                                            <p:txEl>
                                              <p:pRg st="6" end="6"/>
                                            </p:txEl>
                                          </p:spTgt>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7">
                                            <p:txEl>
                                              <p:pRg st="0" end="0"/>
                                            </p:txEl>
                                          </p:spTgt>
                                        </p:tgtEl>
                                        <p:attrNameLst>
                                          <p:attrName>style.visibility</p:attrName>
                                        </p:attrNameLst>
                                      </p:cBhvr>
                                      <p:to>
                                        <p:strVal val="visible"/>
                                      </p:to>
                                    </p:set>
                                    <p:anim calcmode="lin" valueType="num">
                                      <p:cBhvr>
                                        <p:cTn id="42" dur="1250" fill="hold"/>
                                        <p:tgtEl>
                                          <p:spTgt spid="17">
                                            <p:txEl>
                                              <p:pRg st="0" end="0"/>
                                            </p:txEl>
                                          </p:spTgt>
                                        </p:tgtEl>
                                        <p:attrNameLst>
                                          <p:attrName>ppt_w</p:attrName>
                                        </p:attrNameLst>
                                      </p:cBhvr>
                                      <p:tavLst>
                                        <p:tav tm="0">
                                          <p:val>
                                            <p:fltVal val="0"/>
                                          </p:val>
                                        </p:tav>
                                        <p:tav tm="100000">
                                          <p:val>
                                            <p:strVal val="#ppt_w"/>
                                          </p:val>
                                        </p:tav>
                                      </p:tavLst>
                                    </p:anim>
                                    <p:anim calcmode="lin" valueType="num">
                                      <p:cBhvr>
                                        <p:cTn id="43" dur="1250" fill="hold"/>
                                        <p:tgtEl>
                                          <p:spTgt spid="17">
                                            <p:txEl>
                                              <p:pRg st="0" end="0"/>
                                            </p:txEl>
                                          </p:spTgt>
                                        </p:tgtEl>
                                        <p:attrNameLst>
                                          <p:attrName>ppt_h</p:attrName>
                                        </p:attrNameLst>
                                      </p:cBhvr>
                                      <p:tavLst>
                                        <p:tav tm="0">
                                          <p:val>
                                            <p:fltVal val="0"/>
                                          </p:val>
                                        </p:tav>
                                        <p:tav tm="100000">
                                          <p:val>
                                            <p:strVal val="#ppt_h"/>
                                          </p:val>
                                        </p:tav>
                                      </p:tavLst>
                                    </p:anim>
                                    <p:animEffect transition="in" filter="fade">
                                      <p:cBhvr>
                                        <p:cTn id="44" dur="125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build="p"/>
      <p:bldP spid="1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8747" y="-1"/>
            <a:ext cx="6073253" cy="6858001"/>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inpin heiti" charset="-122"/>
              <a:ea typeface="inpin heiti" charset="-122"/>
            </a:endParaRPr>
          </a:p>
        </p:txBody>
      </p:sp>
      <p:grpSp>
        <p:nvGrpSpPr>
          <p:cNvPr id="3" name="组合 2"/>
          <p:cNvGrpSpPr/>
          <p:nvPr/>
        </p:nvGrpSpPr>
        <p:grpSpPr>
          <a:xfrm>
            <a:off x="130890" y="256142"/>
            <a:ext cx="11979441" cy="8570794"/>
            <a:chOff x="1496680" y="1476374"/>
            <a:chExt cx="7266319" cy="4386807"/>
          </a:xfrm>
        </p:grpSpPr>
        <p:pic>
          <p:nvPicPr>
            <p:cNvPr id="4" name="Picture 15"/>
            <p:cNvPicPr>
              <a:picLocks noChangeAspect="1"/>
            </p:cNvPicPr>
            <p:nvPr/>
          </p:nvPicPr>
          <p:blipFill>
            <a:blip r:embed="rId1" cstate="print"/>
            <a:stretch>
              <a:fillRect/>
            </a:stretch>
          </p:blipFill>
          <p:spPr>
            <a:xfrm rot="5400000" flipH="1">
              <a:off x="4560449" y="1660630"/>
              <a:ext cx="1138782" cy="7266319"/>
            </a:xfrm>
            <a:prstGeom prst="rect">
              <a:avLst/>
            </a:prstGeom>
          </p:spPr>
        </p:pic>
        <p:sp>
          <p:nvSpPr>
            <p:cNvPr id="5" name="矩形 4"/>
            <p:cNvSpPr/>
            <p:nvPr/>
          </p:nvSpPr>
          <p:spPr>
            <a:xfrm>
              <a:off x="1571625" y="1476374"/>
              <a:ext cx="7086600" cy="3248025"/>
            </a:xfrm>
            <a:prstGeom prst="rect">
              <a:avLst/>
            </a:prstGeom>
            <a:solidFill>
              <a:schemeClr val="bg1"/>
            </a:solidFill>
            <a:ln>
              <a:noFill/>
            </a:ln>
            <a:effectLst>
              <a:glow>
                <a:schemeClr val="accent1">
                  <a:alpha val="60000"/>
                </a:schemeClr>
              </a:glow>
              <a:outerShdw dir="672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inpin heiti" charset="-122"/>
                <a:ea typeface="inpin heiti" charset="-122"/>
              </a:endParaRPr>
            </a:p>
          </p:txBody>
        </p:sp>
      </p:grpSp>
      <p:grpSp>
        <p:nvGrpSpPr>
          <p:cNvPr id="6" name="组合 5"/>
          <p:cNvGrpSpPr/>
          <p:nvPr/>
        </p:nvGrpSpPr>
        <p:grpSpPr>
          <a:xfrm>
            <a:off x="3989878" y="372140"/>
            <a:ext cx="4144029" cy="1786269"/>
            <a:chOff x="3989878" y="372140"/>
            <a:chExt cx="5955984" cy="1786269"/>
          </a:xfrm>
        </p:grpSpPr>
        <p:pic>
          <p:nvPicPr>
            <p:cNvPr id="7" name="Picture 15"/>
            <p:cNvPicPr>
              <a:picLocks noChangeAspect="1"/>
            </p:cNvPicPr>
            <p:nvPr/>
          </p:nvPicPr>
          <p:blipFill>
            <a:blip r:embed="rId1" cstate="print"/>
            <a:stretch>
              <a:fillRect/>
            </a:stretch>
          </p:blipFill>
          <p:spPr>
            <a:xfrm rot="16200000">
              <a:off x="6414775" y="-1372678"/>
              <a:ext cx="1106190" cy="5955983"/>
            </a:xfrm>
            <a:prstGeom prst="rect">
              <a:avLst/>
            </a:prstGeom>
          </p:spPr>
        </p:pic>
        <p:sp>
          <p:nvSpPr>
            <p:cNvPr id="8" name="矩形 7"/>
            <p:cNvSpPr/>
            <p:nvPr/>
          </p:nvSpPr>
          <p:spPr>
            <a:xfrm>
              <a:off x="3989878" y="372140"/>
              <a:ext cx="5955984" cy="6800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inpin heiti" charset="-122"/>
                <a:ea typeface="inpin heiti" charset="-122"/>
              </a:endParaRPr>
            </a:p>
          </p:txBody>
        </p:sp>
      </p:grpSp>
      <p:pic>
        <p:nvPicPr>
          <p:cNvPr id="9" name="图片 8"/>
          <p:cNvPicPr>
            <a:picLocks noChangeAspect="1"/>
          </p:cNvPicPr>
          <p:nvPr/>
        </p:nvPicPr>
        <p:blipFill>
          <a:blip r:embed="rId2" cstate="screen"/>
          <a:stretch>
            <a:fillRect/>
          </a:stretch>
        </p:blipFill>
        <p:spPr>
          <a:xfrm flipH="1">
            <a:off x="1489686" y="-591596"/>
            <a:ext cx="5565812" cy="3130769"/>
          </a:xfrm>
          <a:prstGeom prst="rect">
            <a:avLst/>
          </a:prstGeom>
        </p:spPr>
      </p:pic>
      <p:sp>
        <p:nvSpPr>
          <p:cNvPr id="10" name="1"/>
          <p:cNvSpPr/>
          <p:nvPr>
            <p:custDataLst>
              <p:tags r:id="rId3"/>
            </p:custDataLst>
          </p:nvPr>
        </p:nvSpPr>
        <p:spPr>
          <a:xfrm>
            <a:off x="4887977" y="450569"/>
            <a:ext cx="919480" cy="521970"/>
          </a:xfrm>
          <a:prstGeom prst="rect">
            <a:avLst/>
          </a:prstGeom>
        </p:spPr>
        <p:txBody>
          <a:bodyPr wrap="none">
            <a:spAutoFit/>
          </a:bodyPr>
          <a:lstStyle/>
          <a:p>
            <a:r>
              <a:rPr lang="zh-CN" altLang="en-US" sz="2800" spc="100" dirty="0">
                <a:latin typeface="inpin heiti" charset="-122"/>
                <a:ea typeface="inpin heiti" charset="-122"/>
              </a:rPr>
              <a:t>顾城</a:t>
            </a:r>
            <a:endParaRPr lang="zh-CN" altLang="en-US" sz="2800" spc="100" dirty="0">
              <a:latin typeface="inpin heiti" charset="-122"/>
              <a:ea typeface="inpin heiti" charset="-122"/>
            </a:endParaRPr>
          </a:p>
        </p:txBody>
      </p:sp>
      <p:sp>
        <p:nvSpPr>
          <p:cNvPr id="11" name="1"/>
          <p:cNvSpPr/>
          <p:nvPr/>
        </p:nvSpPr>
        <p:spPr>
          <a:xfrm>
            <a:off x="1213099" y="1751684"/>
            <a:ext cx="9043139" cy="4399280"/>
          </a:xfrm>
          <a:prstGeom prst="rect">
            <a:avLst/>
          </a:prstGeom>
          <a:solidFill>
            <a:schemeClr val="bg1"/>
          </a:solidFill>
          <a:ln>
            <a:solidFill>
              <a:schemeClr val="tx1">
                <a:alpha val="52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latin typeface="inpin heiti" charset="-122"/>
              <a:ea typeface="inpin heiti" charset="-122"/>
            </a:endParaRPr>
          </a:p>
        </p:txBody>
      </p:sp>
      <p:grpSp>
        <p:nvGrpSpPr>
          <p:cNvPr id="12" name="1"/>
          <p:cNvGrpSpPr/>
          <p:nvPr/>
        </p:nvGrpSpPr>
        <p:grpSpPr>
          <a:xfrm>
            <a:off x="1624077" y="2229899"/>
            <a:ext cx="6510020" cy="946150"/>
            <a:chOff x="1587602" y="1200336"/>
            <a:chExt cx="6510020" cy="946150"/>
          </a:xfrm>
        </p:grpSpPr>
        <p:sp>
          <p:nvSpPr>
            <p:cNvPr id="13" name="淘宝网chenying0907出品 4"/>
            <p:cNvSpPr/>
            <p:nvPr/>
          </p:nvSpPr>
          <p:spPr>
            <a:xfrm>
              <a:off x="1661281" y="1200336"/>
              <a:ext cx="1277546" cy="202572"/>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inpin heiti" charset="-122"/>
                <a:ea typeface="inpin heiti" charset="-122"/>
              </a:endParaRPr>
            </a:p>
          </p:txBody>
        </p:sp>
        <p:sp>
          <p:nvSpPr>
            <p:cNvPr id="14" name="淘宝网chenying0907出品 7"/>
            <p:cNvSpPr txBox="1"/>
            <p:nvPr/>
          </p:nvSpPr>
          <p:spPr>
            <a:xfrm>
              <a:off x="1587602" y="1439731"/>
              <a:ext cx="6510020" cy="706755"/>
            </a:xfrm>
            <a:prstGeom prst="rect">
              <a:avLst/>
            </a:prstGeom>
            <a:noFill/>
          </p:spPr>
          <p:txBody>
            <a:bodyPr wrap="square" rtlCol="0">
              <a:spAutoFit/>
            </a:bodyPr>
            <a:lstStyle/>
            <a:p>
              <a:r>
                <a:rPr lang="zh-CN" altLang="en-US" sz="2000" dirty="0">
                  <a:solidFill>
                    <a:schemeClr val="tx2"/>
                  </a:solidFill>
                  <a:latin typeface="inpin heiti" charset="-122"/>
                  <a:ea typeface="inpin heiti" charset="-122"/>
                </a:rPr>
                <a:t>《一代人》顾城</a:t>
              </a:r>
              <a:endParaRPr lang="zh-CN" altLang="en-US" sz="2000" dirty="0">
                <a:solidFill>
                  <a:schemeClr val="tx2"/>
                </a:solidFill>
                <a:latin typeface="inpin heiti" charset="-122"/>
                <a:ea typeface="inpin heiti" charset="-122"/>
              </a:endParaRPr>
            </a:p>
            <a:p>
              <a:r>
                <a:rPr lang="zh-CN" altLang="en-US" sz="2000" dirty="0">
                  <a:solidFill>
                    <a:schemeClr val="tx2"/>
                  </a:solidFill>
                  <a:latin typeface="inpin heiti" charset="-122"/>
                  <a:ea typeface="inpin heiti" charset="-122"/>
                </a:rPr>
                <a:t>黑夜给了我黑色的眼睛，我却用它寻找光明。</a:t>
              </a:r>
              <a:endParaRPr lang="zh-CN" altLang="en-US" sz="2000" dirty="0">
                <a:solidFill>
                  <a:schemeClr val="tx2"/>
                </a:solidFill>
                <a:latin typeface="inpin heiti" charset="-122"/>
                <a:ea typeface="inpin heiti" charset="-122"/>
              </a:endParaRPr>
            </a:p>
          </p:txBody>
        </p:sp>
      </p:grpSp>
      <p:grpSp>
        <p:nvGrpSpPr>
          <p:cNvPr id="16" name="1"/>
          <p:cNvGrpSpPr/>
          <p:nvPr/>
        </p:nvGrpSpPr>
        <p:grpSpPr>
          <a:xfrm>
            <a:off x="1624077" y="3347141"/>
            <a:ext cx="7501890" cy="958215"/>
            <a:chOff x="1587602" y="1188444"/>
            <a:chExt cx="7501890" cy="958215"/>
          </a:xfrm>
        </p:grpSpPr>
        <p:sp>
          <p:nvSpPr>
            <p:cNvPr id="17" name="淘宝网chenying0907出品 32"/>
            <p:cNvSpPr/>
            <p:nvPr/>
          </p:nvSpPr>
          <p:spPr>
            <a:xfrm>
              <a:off x="1661281" y="1188444"/>
              <a:ext cx="1277546" cy="201600"/>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inpin heiti" charset="-122"/>
                <a:ea typeface="inpin heiti" charset="-122"/>
              </a:endParaRPr>
            </a:p>
          </p:txBody>
        </p:sp>
        <p:sp>
          <p:nvSpPr>
            <p:cNvPr id="18" name="淘宝网chenying0907出品 30"/>
            <p:cNvSpPr txBox="1"/>
            <p:nvPr/>
          </p:nvSpPr>
          <p:spPr>
            <a:xfrm>
              <a:off x="1587602" y="1439904"/>
              <a:ext cx="7501890" cy="706755"/>
            </a:xfrm>
            <a:prstGeom prst="rect">
              <a:avLst/>
            </a:prstGeom>
            <a:noFill/>
          </p:spPr>
          <p:txBody>
            <a:bodyPr wrap="square" rtlCol="0">
              <a:spAutoFit/>
            </a:bodyPr>
            <a:lstStyle/>
            <a:p>
              <a:r>
                <a:rPr lang="zh-CN" altLang="en-US" sz="2000" dirty="0">
                  <a:solidFill>
                    <a:schemeClr val="tx2"/>
                  </a:solidFill>
                  <a:latin typeface="inpin heiti" charset="-122"/>
                  <a:ea typeface="inpin heiti" charset="-122"/>
                </a:rPr>
                <a:t>《远和近》顾城</a:t>
              </a:r>
              <a:endParaRPr lang="zh-CN" altLang="en-US" sz="2000" dirty="0">
                <a:solidFill>
                  <a:schemeClr val="tx2"/>
                </a:solidFill>
                <a:latin typeface="inpin heiti" charset="-122"/>
                <a:ea typeface="inpin heiti" charset="-122"/>
              </a:endParaRPr>
            </a:p>
            <a:p>
              <a:r>
                <a:rPr lang="zh-CN" altLang="en-US" sz="2000" dirty="0">
                  <a:solidFill>
                    <a:schemeClr val="tx2"/>
                  </a:solidFill>
                  <a:latin typeface="inpin heiti" charset="-122"/>
                  <a:ea typeface="inpin heiti" charset="-122"/>
                </a:rPr>
                <a:t>你一会看我</a:t>
              </a:r>
              <a:r>
                <a:rPr lang="en-US" altLang="zh-CN" sz="2000" dirty="0">
                  <a:solidFill>
                    <a:schemeClr val="tx2"/>
                  </a:solidFill>
                  <a:latin typeface="inpin heiti" charset="-122"/>
                  <a:ea typeface="inpin heiti" charset="-122"/>
                </a:rPr>
                <a:t> </a:t>
              </a:r>
              <a:r>
                <a:rPr lang="zh-CN" altLang="en-US" sz="2000" dirty="0">
                  <a:solidFill>
                    <a:schemeClr val="tx2"/>
                  </a:solidFill>
                  <a:latin typeface="inpin heiti" charset="-122"/>
                  <a:ea typeface="inpin heiti" charset="-122"/>
                </a:rPr>
                <a:t>一会看云</a:t>
              </a:r>
              <a:r>
                <a:rPr lang="en-US" altLang="zh-CN" sz="2000" dirty="0">
                  <a:solidFill>
                    <a:schemeClr val="tx2"/>
                  </a:solidFill>
                  <a:latin typeface="inpin heiti" charset="-122"/>
                  <a:ea typeface="inpin heiti" charset="-122"/>
                </a:rPr>
                <a:t> </a:t>
              </a:r>
              <a:r>
                <a:rPr lang="zh-CN" altLang="en-US" sz="2000" dirty="0">
                  <a:solidFill>
                    <a:schemeClr val="tx2"/>
                  </a:solidFill>
                  <a:latin typeface="inpin heiti" charset="-122"/>
                  <a:ea typeface="inpin heiti" charset="-122"/>
                </a:rPr>
                <a:t>我觉得</a:t>
              </a:r>
              <a:r>
                <a:rPr lang="en-US" altLang="zh-CN" sz="2000" dirty="0">
                  <a:solidFill>
                    <a:schemeClr val="tx2"/>
                  </a:solidFill>
                  <a:latin typeface="inpin heiti" charset="-122"/>
                  <a:ea typeface="inpin heiti" charset="-122"/>
                </a:rPr>
                <a:t> </a:t>
              </a:r>
              <a:r>
                <a:rPr lang="zh-CN" altLang="en-US" sz="2000" dirty="0">
                  <a:solidFill>
                    <a:schemeClr val="tx2"/>
                  </a:solidFill>
                  <a:latin typeface="inpin heiti" charset="-122"/>
                  <a:ea typeface="inpin heiti" charset="-122"/>
                </a:rPr>
                <a:t>你看我时很远</a:t>
              </a:r>
              <a:r>
                <a:rPr lang="en-US" altLang="zh-CN" sz="2000" dirty="0">
                  <a:solidFill>
                    <a:schemeClr val="tx2"/>
                  </a:solidFill>
                  <a:latin typeface="inpin heiti" charset="-122"/>
                  <a:ea typeface="inpin heiti" charset="-122"/>
                </a:rPr>
                <a:t> </a:t>
              </a:r>
              <a:r>
                <a:rPr lang="zh-CN" altLang="en-US" sz="2000" dirty="0">
                  <a:solidFill>
                    <a:schemeClr val="tx2"/>
                  </a:solidFill>
                  <a:latin typeface="inpin heiti" charset="-122"/>
                  <a:ea typeface="inpin heiti" charset="-122"/>
                </a:rPr>
                <a:t>你看云时很近</a:t>
              </a:r>
              <a:endParaRPr lang="zh-CN" altLang="en-US" sz="2000" dirty="0">
                <a:solidFill>
                  <a:schemeClr val="tx2"/>
                </a:solidFill>
                <a:latin typeface="inpin heiti" charset="-122"/>
                <a:ea typeface="inpin heiti" charset="-122"/>
              </a:endParaRPr>
            </a:p>
          </p:txBody>
        </p:sp>
      </p:grpSp>
      <p:grpSp>
        <p:nvGrpSpPr>
          <p:cNvPr id="20" name="1"/>
          <p:cNvGrpSpPr/>
          <p:nvPr/>
        </p:nvGrpSpPr>
        <p:grpSpPr>
          <a:xfrm>
            <a:off x="1624077" y="4498494"/>
            <a:ext cx="7397115" cy="1560195"/>
            <a:chOff x="1587602" y="1201858"/>
            <a:chExt cx="7397115" cy="1560195"/>
          </a:xfrm>
        </p:grpSpPr>
        <p:sp>
          <p:nvSpPr>
            <p:cNvPr id="21" name="淘宝网chenying0907出品 38"/>
            <p:cNvSpPr/>
            <p:nvPr/>
          </p:nvSpPr>
          <p:spPr>
            <a:xfrm>
              <a:off x="1661281" y="1201858"/>
              <a:ext cx="1277546" cy="201600"/>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inpin heiti" charset="-122"/>
                <a:ea typeface="inpin heiti" charset="-122"/>
              </a:endParaRPr>
            </a:p>
          </p:txBody>
        </p:sp>
        <p:sp>
          <p:nvSpPr>
            <p:cNvPr id="22" name="淘宝网chenying0907出品 36"/>
            <p:cNvSpPr txBox="1"/>
            <p:nvPr/>
          </p:nvSpPr>
          <p:spPr>
            <a:xfrm>
              <a:off x="1587602" y="1439983"/>
              <a:ext cx="7397115" cy="1322070"/>
            </a:xfrm>
            <a:prstGeom prst="rect">
              <a:avLst/>
            </a:prstGeom>
            <a:noFill/>
          </p:spPr>
          <p:txBody>
            <a:bodyPr wrap="square" rtlCol="0">
              <a:spAutoFit/>
            </a:bodyPr>
            <a:lstStyle/>
            <a:p>
              <a:r>
                <a:rPr lang="zh-CN" altLang="en-US" sz="2000" dirty="0">
                  <a:solidFill>
                    <a:schemeClr val="tx2"/>
                  </a:solidFill>
                  <a:latin typeface="inpin heiti" charset="-122"/>
                  <a:ea typeface="inpin heiti" charset="-122"/>
                </a:rPr>
                <a:t>《小巷》顾城</a:t>
              </a:r>
              <a:endParaRPr lang="zh-CN" altLang="en-US" sz="2000" dirty="0">
                <a:solidFill>
                  <a:schemeClr val="tx2"/>
                </a:solidFill>
                <a:latin typeface="inpin heiti" charset="-122"/>
                <a:ea typeface="inpin heiti" charset="-122"/>
              </a:endParaRPr>
            </a:p>
            <a:p>
              <a:r>
                <a:rPr lang="zh-CN" altLang="en-US" sz="2000" dirty="0">
                  <a:solidFill>
                    <a:schemeClr val="tx2"/>
                  </a:solidFill>
                  <a:latin typeface="inpin heiti" charset="-122"/>
                  <a:ea typeface="inpin heiti" charset="-122"/>
                </a:rPr>
                <a:t>小巷</a:t>
              </a:r>
              <a:r>
                <a:rPr lang="en-US" altLang="zh-CN" sz="2000" dirty="0">
                  <a:solidFill>
                    <a:schemeClr val="tx2"/>
                  </a:solidFill>
                  <a:latin typeface="inpin heiti" charset="-122"/>
                  <a:ea typeface="inpin heiti" charset="-122"/>
                </a:rPr>
                <a:t> </a:t>
              </a:r>
              <a:r>
                <a:rPr lang="zh-CN" altLang="en-US" sz="2000" dirty="0">
                  <a:solidFill>
                    <a:schemeClr val="tx2"/>
                  </a:solidFill>
                  <a:latin typeface="inpin heiti" charset="-122"/>
                  <a:ea typeface="inpin heiti" charset="-122"/>
                </a:rPr>
                <a:t>又弯又长</a:t>
              </a:r>
              <a:r>
                <a:rPr lang="en-US" altLang="zh-CN" sz="2000" dirty="0">
                  <a:solidFill>
                    <a:schemeClr val="tx2"/>
                  </a:solidFill>
                  <a:latin typeface="inpin heiti" charset="-122"/>
                  <a:ea typeface="inpin heiti" charset="-122"/>
                </a:rPr>
                <a:t> </a:t>
              </a:r>
              <a:r>
                <a:rPr lang="zh-CN" altLang="en-US" sz="2000" dirty="0">
                  <a:solidFill>
                    <a:schemeClr val="tx2"/>
                  </a:solidFill>
                  <a:latin typeface="inpin heiti" charset="-122"/>
                  <a:ea typeface="inpin heiti" charset="-122"/>
                </a:rPr>
                <a:t>没有门</a:t>
              </a:r>
              <a:r>
                <a:rPr lang="en-US" altLang="zh-CN" sz="2000" dirty="0">
                  <a:solidFill>
                    <a:schemeClr val="tx2"/>
                  </a:solidFill>
                  <a:latin typeface="inpin heiti" charset="-122"/>
                  <a:ea typeface="inpin heiti" charset="-122"/>
                </a:rPr>
                <a:t> </a:t>
              </a:r>
              <a:r>
                <a:rPr lang="zh-CN" altLang="en-US" sz="2000" dirty="0">
                  <a:solidFill>
                    <a:schemeClr val="tx2"/>
                  </a:solidFill>
                  <a:latin typeface="inpin heiti" charset="-122"/>
                  <a:ea typeface="inpin heiti" charset="-122"/>
                </a:rPr>
                <a:t>没有窗</a:t>
              </a:r>
              <a:endParaRPr lang="zh-CN" altLang="en-US" sz="2000" dirty="0">
                <a:solidFill>
                  <a:schemeClr val="tx2"/>
                </a:solidFill>
                <a:latin typeface="inpin heiti" charset="-122"/>
                <a:ea typeface="inpin heiti" charset="-122"/>
              </a:endParaRPr>
            </a:p>
            <a:p>
              <a:r>
                <a:rPr lang="zh-CN" altLang="en-US" sz="2000" dirty="0">
                  <a:solidFill>
                    <a:schemeClr val="tx2"/>
                  </a:solidFill>
                  <a:latin typeface="inpin heiti" charset="-122"/>
                  <a:ea typeface="inpin heiti" charset="-122"/>
                </a:rPr>
                <a:t>我拿把旧钥匙</a:t>
              </a:r>
              <a:endParaRPr lang="zh-CN" altLang="en-US" sz="2000" dirty="0">
                <a:solidFill>
                  <a:schemeClr val="tx2"/>
                </a:solidFill>
                <a:latin typeface="inpin heiti" charset="-122"/>
                <a:ea typeface="inpin heiti" charset="-122"/>
              </a:endParaRPr>
            </a:p>
            <a:p>
              <a:r>
                <a:rPr lang="en-US" altLang="zh-CN" sz="2000" dirty="0">
                  <a:solidFill>
                    <a:schemeClr val="tx2"/>
                  </a:solidFill>
                  <a:latin typeface="inpin heiti" charset="-122"/>
                  <a:ea typeface="inpin heiti" charset="-122"/>
                </a:rPr>
                <a:t>    </a:t>
              </a:r>
              <a:r>
                <a:rPr lang="zh-CN" altLang="en-US" sz="2000" dirty="0">
                  <a:solidFill>
                    <a:schemeClr val="tx2"/>
                  </a:solidFill>
                  <a:latin typeface="inpin heiti" charset="-122"/>
                  <a:ea typeface="inpin heiti" charset="-122"/>
                </a:rPr>
                <a:t>敲着厚厚的墙</a:t>
              </a:r>
              <a:endParaRPr lang="zh-CN" altLang="en-US" sz="2000" dirty="0">
                <a:solidFill>
                  <a:schemeClr val="tx2"/>
                </a:solidFill>
                <a:latin typeface="inpin heiti" charset="-122"/>
                <a:ea typeface="inpin heiti" charset="-122"/>
              </a:endParaRPr>
            </a:p>
          </p:txBody>
        </p:sp>
      </p:grpSp>
      <p:pic>
        <p:nvPicPr>
          <p:cNvPr id="24" name="图片 23"/>
          <p:cNvPicPr>
            <a:picLocks noChangeAspect="1"/>
          </p:cNvPicPr>
          <p:nvPr/>
        </p:nvPicPr>
        <p:blipFill>
          <a:blip r:embed="rId4"/>
          <a:stretch>
            <a:fillRect/>
          </a:stretch>
        </p:blipFill>
        <p:spPr>
          <a:xfrm>
            <a:off x="557607" y="6929169"/>
            <a:ext cx="11281566" cy="6345880"/>
          </a:xfrm>
          <a:prstGeom prst="rect">
            <a:avLst/>
          </a:prstGeom>
          <a:effectLst>
            <a:outerShdw blurRad="50800" dist="38100" dir="10800000" algn="r" rotWithShape="0">
              <a:prstClr val="black">
                <a:alpha val="40000"/>
              </a:prstClr>
            </a:outerShdw>
          </a:effectLst>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left)">
                                      <p:cBhvr>
                                        <p:cTn id="10" dur="500"/>
                                        <p:tgtEl>
                                          <p:spTgt spid="11"/>
                                        </p:tgtEl>
                                      </p:cBhvr>
                                    </p:animEffect>
                                  </p:childTnLst>
                                </p:cTn>
                              </p:par>
                              <p:par>
                                <p:cTn id="11" presetID="10" presetClass="entr" presetSubtype="0" fill="hold" nodeType="withEffect">
                                  <p:stCondLst>
                                    <p:cond delay="20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500"/>
                                        <p:tgtEl>
                                          <p:spTgt spid="24"/>
                                        </p:tgtEl>
                                      </p:cBhvr>
                                    </p:animEffect>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30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70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1000"/>
                                        <p:tgtEl>
                                          <p:spTgt spid="20"/>
                                        </p:tgtEl>
                                      </p:cBhvr>
                                    </p:animEffect>
                                    <p:anim calcmode="lin" valueType="num">
                                      <p:cBhvr>
                                        <p:cTn id="28" dur="1000" fill="hold"/>
                                        <p:tgtEl>
                                          <p:spTgt spid="20"/>
                                        </p:tgtEl>
                                        <p:attrNameLst>
                                          <p:attrName>ppt_x</p:attrName>
                                        </p:attrNameLst>
                                      </p:cBhvr>
                                      <p:tavLst>
                                        <p:tav tm="0">
                                          <p:val>
                                            <p:strVal val="#ppt_x"/>
                                          </p:val>
                                        </p:tav>
                                        <p:tav tm="100000">
                                          <p:val>
                                            <p:strVal val="#ppt_x"/>
                                          </p:val>
                                        </p:tav>
                                      </p:tavLst>
                                    </p:anim>
                                    <p:anim calcmode="lin" valueType="num">
                                      <p:cBhvr>
                                        <p:cTn id="2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6073253" cy="6858001"/>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inpin heiti" charset="-122"/>
              <a:ea typeface="inpin heiti" charset="-122"/>
            </a:endParaRPr>
          </a:p>
        </p:txBody>
      </p:sp>
      <p:grpSp>
        <p:nvGrpSpPr>
          <p:cNvPr id="3" name="组合 2"/>
          <p:cNvGrpSpPr/>
          <p:nvPr/>
        </p:nvGrpSpPr>
        <p:grpSpPr>
          <a:xfrm>
            <a:off x="112475" y="232012"/>
            <a:ext cx="11979441" cy="8570794"/>
            <a:chOff x="1496680" y="1476374"/>
            <a:chExt cx="7266319" cy="4386807"/>
          </a:xfrm>
        </p:grpSpPr>
        <p:pic>
          <p:nvPicPr>
            <p:cNvPr id="4" name="Picture 15"/>
            <p:cNvPicPr>
              <a:picLocks noChangeAspect="1"/>
            </p:cNvPicPr>
            <p:nvPr/>
          </p:nvPicPr>
          <p:blipFill>
            <a:blip r:embed="rId1" cstate="print"/>
            <a:stretch>
              <a:fillRect/>
            </a:stretch>
          </p:blipFill>
          <p:spPr>
            <a:xfrm rot="5400000" flipH="1">
              <a:off x="4560449" y="1660630"/>
              <a:ext cx="1138782" cy="7266319"/>
            </a:xfrm>
            <a:prstGeom prst="rect">
              <a:avLst/>
            </a:prstGeom>
          </p:spPr>
        </p:pic>
        <p:sp>
          <p:nvSpPr>
            <p:cNvPr id="5" name="矩形 4"/>
            <p:cNvSpPr/>
            <p:nvPr/>
          </p:nvSpPr>
          <p:spPr>
            <a:xfrm>
              <a:off x="1571625" y="1476374"/>
              <a:ext cx="7086600" cy="3248025"/>
            </a:xfrm>
            <a:prstGeom prst="rect">
              <a:avLst/>
            </a:prstGeom>
            <a:solidFill>
              <a:schemeClr val="bg1"/>
            </a:solidFill>
            <a:ln>
              <a:noFill/>
            </a:ln>
            <a:effectLst>
              <a:glow>
                <a:schemeClr val="accent1">
                  <a:alpha val="60000"/>
                </a:schemeClr>
              </a:glow>
              <a:outerShdw dir="672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inpin heiti" charset="-122"/>
                <a:ea typeface="inpin heiti" charset="-122"/>
              </a:endParaRPr>
            </a:p>
          </p:txBody>
        </p:sp>
      </p:grpSp>
      <p:grpSp>
        <p:nvGrpSpPr>
          <p:cNvPr id="6" name="组合 5"/>
          <p:cNvGrpSpPr/>
          <p:nvPr/>
        </p:nvGrpSpPr>
        <p:grpSpPr>
          <a:xfrm>
            <a:off x="3989878" y="372140"/>
            <a:ext cx="4144029" cy="1786269"/>
            <a:chOff x="3989878" y="372140"/>
            <a:chExt cx="5955984" cy="1786269"/>
          </a:xfrm>
        </p:grpSpPr>
        <p:pic>
          <p:nvPicPr>
            <p:cNvPr id="7" name="Picture 15"/>
            <p:cNvPicPr>
              <a:picLocks noChangeAspect="1"/>
            </p:cNvPicPr>
            <p:nvPr/>
          </p:nvPicPr>
          <p:blipFill>
            <a:blip r:embed="rId1" cstate="print"/>
            <a:stretch>
              <a:fillRect/>
            </a:stretch>
          </p:blipFill>
          <p:spPr>
            <a:xfrm rot="16200000">
              <a:off x="6414775" y="-1372678"/>
              <a:ext cx="1106190" cy="5955983"/>
            </a:xfrm>
            <a:prstGeom prst="rect">
              <a:avLst/>
            </a:prstGeom>
          </p:spPr>
        </p:pic>
        <p:sp>
          <p:nvSpPr>
            <p:cNvPr id="8" name="矩形 7"/>
            <p:cNvSpPr/>
            <p:nvPr/>
          </p:nvSpPr>
          <p:spPr>
            <a:xfrm>
              <a:off x="3989878" y="372140"/>
              <a:ext cx="5955984" cy="6800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inpin heiti" charset="-122"/>
                <a:ea typeface="inpin heiti" charset="-122"/>
              </a:endParaRPr>
            </a:p>
          </p:txBody>
        </p:sp>
      </p:grpSp>
      <p:pic>
        <p:nvPicPr>
          <p:cNvPr id="9" name="图片 8"/>
          <p:cNvPicPr>
            <a:picLocks noChangeAspect="1"/>
          </p:cNvPicPr>
          <p:nvPr/>
        </p:nvPicPr>
        <p:blipFill>
          <a:blip r:embed="rId2" cstate="screen"/>
          <a:stretch>
            <a:fillRect/>
          </a:stretch>
        </p:blipFill>
        <p:spPr>
          <a:xfrm flipH="1">
            <a:off x="1489686" y="-591596"/>
            <a:ext cx="5565812" cy="3130769"/>
          </a:xfrm>
          <a:prstGeom prst="rect">
            <a:avLst/>
          </a:prstGeom>
        </p:spPr>
      </p:pic>
      <p:sp>
        <p:nvSpPr>
          <p:cNvPr id="10" name="1"/>
          <p:cNvSpPr/>
          <p:nvPr>
            <p:custDataLst>
              <p:tags r:id="rId3"/>
            </p:custDataLst>
          </p:nvPr>
        </p:nvSpPr>
        <p:spPr>
          <a:xfrm>
            <a:off x="4887977" y="450569"/>
            <a:ext cx="3865880" cy="521970"/>
          </a:xfrm>
          <a:prstGeom prst="rect">
            <a:avLst/>
          </a:prstGeom>
        </p:spPr>
        <p:txBody>
          <a:bodyPr wrap="none">
            <a:spAutoFit/>
          </a:bodyPr>
          <a:lstStyle/>
          <a:p>
            <a:r>
              <a:rPr lang="zh-CN" altLang="en-US" sz="2800" spc="100" dirty="0">
                <a:latin typeface="inpin heiti" charset="-122"/>
                <a:ea typeface="inpin heiti" charset="-122"/>
              </a:rPr>
              <a:t>《神女峰》与《思念》</a:t>
            </a:r>
            <a:endParaRPr lang="zh-CN" altLang="en-US" sz="2800" spc="100" dirty="0">
              <a:latin typeface="inpin heiti" charset="-122"/>
              <a:ea typeface="inpin heiti" charset="-122"/>
            </a:endParaRPr>
          </a:p>
        </p:txBody>
      </p:sp>
      <p:sp>
        <p:nvSpPr>
          <p:cNvPr id="14" name="TextBox 13"/>
          <p:cNvSpPr txBox="1"/>
          <p:nvPr/>
        </p:nvSpPr>
        <p:spPr>
          <a:xfrm>
            <a:off x="772667" y="232085"/>
            <a:ext cx="3120812" cy="6410960"/>
          </a:xfrm>
          <a:prstGeom prst="rect">
            <a:avLst/>
          </a:prstGeom>
          <a:noFill/>
        </p:spPr>
        <p:txBody>
          <a:bodyPr wrap="square" rtlCol="0">
            <a:spAutoFit/>
          </a:bodyPr>
          <a:lstStyle/>
          <a:p>
            <a:r>
              <a:rPr lang="zh-CN" altLang="en-US" sz="1865" dirty="0">
                <a:latin typeface="inpin heiti" charset="-122"/>
                <a:ea typeface="inpin heiti" charset="-122"/>
              </a:rPr>
              <a:t>在向你挥舞的各色花帕中 </a:t>
            </a:r>
            <a:endParaRPr lang="zh-CN" altLang="en-US" sz="1865" dirty="0">
              <a:latin typeface="inpin heiti" charset="-122"/>
              <a:ea typeface="inpin heiti" charset="-122"/>
            </a:endParaRPr>
          </a:p>
          <a:p>
            <a:r>
              <a:rPr lang="zh-CN" altLang="en-US" sz="1865" dirty="0">
                <a:latin typeface="inpin heiti" charset="-122"/>
                <a:ea typeface="inpin heiti" charset="-122"/>
              </a:rPr>
              <a:t>是谁的手突然收回 </a:t>
            </a:r>
            <a:endParaRPr lang="zh-CN" altLang="en-US" sz="1865" dirty="0">
              <a:latin typeface="inpin heiti" charset="-122"/>
              <a:ea typeface="inpin heiti" charset="-122"/>
            </a:endParaRPr>
          </a:p>
          <a:p>
            <a:r>
              <a:rPr lang="zh-CN" altLang="en-US" sz="1865" dirty="0">
                <a:latin typeface="inpin heiti" charset="-122"/>
                <a:ea typeface="inpin heiti" charset="-122"/>
              </a:rPr>
              <a:t>紧紧捂住了自己的眼睛 </a:t>
            </a:r>
            <a:endParaRPr lang="zh-CN" altLang="en-US" sz="1865" dirty="0">
              <a:latin typeface="inpin heiti" charset="-122"/>
              <a:ea typeface="inpin heiti" charset="-122"/>
            </a:endParaRPr>
          </a:p>
          <a:p>
            <a:r>
              <a:rPr lang="zh-CN" altLang="en-US" sz="1865" dirty="0">
                <a:latin typeface="inpin heiti" charset="-122"/>
                <a:ea typeface="inpin heiti" charset="-122"/>
              </a:rPr>
              <a:t>当人们四散而去，谁还站在船尾 </a:t>
            </a:r>
            <a:endParaRPr lang="zh-CN" altLang="en-US" sz="1865" dirty="0">
              <a:latin typeface="inpin heiti" charset="-122"/>
              <a:ea typeface="inpin heiti" charset="-122"/>
            </a:endParaRPr>
          </a:p>
          <a:p>
            <a:r>
              <a:rPr lang="zh-CN" altLang="en-US" sz="1865" dirty="0">
                <a:latin typeface="inpin heiti" charset="-122"/>
                <a:ea typeface="inpin heiti" charset="-122"/>
              </a:rPr>
              <a:t>衣群漫飞，如翻涌不息的云 </a:t>
            </a:r>
            <a:endParaRPr lang="zh-CN" altLang="en-US" sz="1865" dirty="0">
              <a:latin typeface="inpin heiti" charset="-122"/>
              <a:ea typeface="inpin heiti" charset="-122"/>
            </a:endParaRPr>
          </a:p>
          <a:p>
            <a:r>
              <a:rPr lang="zh-CN" altLang="en-US" sz="1865" dirty="0">
                <a:latin typeface="inpin heiti" charset="-122"/>
                <a:ea typeface="inpin heiti" charset="-122"/>
              </a:rPr>
              <a:t>江涛 </a:t>
            </a:r>
            <a:endParaRPr lang="zh-CN" altLang="en-US" sz="1865" dirty="0">
              <a:latin typeface="inpin heiti" charset="-122"/>
              <a:ea typeface="inpin heiti" charset="-122"/>
            </a:endParaRPr>
          </a:p>
          <a:p>
            <a:r>
              <a:rPr lang="zh-CN" altLang="en-US" sz="1865" dirty="0">
                <a:latin typeface="inpin heiti" charset="-122"/>
                <a:ea typeface="inpin heiti" charset="-122"/>
              </a:rPr>
              <a:t>高一声 </a:t>
            </a:r>
            <a:endParaRPr lang="zh-CN" altLang="en-US" sz="1865" dirty="0">
              <a:latin typeface="inpin heiti" charset="-122"/>
              <a:ea typeface="inpin heiti" charset="-122"/>
            </a:endParaRPr>
          </a:p>
          <a:p>
            <a:r>
              <a:rPr lang="zh-CN" altLang="en-US" sz="1865" dirty="0">
                <a:latin typeface="inpin heiti" charset="-122"/>
                <a:ea typeface="inpin heiti" charset="-122"/>
              </a:rPr>
              <a:t>低一声 </a:t>
            </a:r>
            <a:endParaRPr lang="zh-CN" altLang="en-US" sz="1865" dirty="0">
              <a:latin typeface="inpin heiti" charset="-122"/>
              <a:ea typeface="inpin heiti" charset="-122"/>
            </a:endParaRPr>
          </a:p>
          <a:p>
            <a:endParaRPr lang="zh-CN" altLang="en-US" sz="1865" dirty="0">
              <a:latin typeface="inpin heiti" charset="-122"/>
              <a:ea typeface="inpin heiti" charset="-122"/>
            </a:endParaRPr>
          </a:p>
          <a:p>
            <a:r>
              <a:rPr lang="zh-CN" altLang="en-US" sz="1865" dirty="0">
                <a:latin typeface="inpin heiti" charset="-122"/>
                <a:ea typeface="inpin heiti" charset="-122"/>
              </a:rPr>
              <a:t>美丽的梦流下美丽的忧伤 </a:t>
            </a:r>
            <a:endParaRPr lang="zh-CN" altLang="en-US" sz="1865" dirty="0">
              <a:latin typeface="inpin heiti" charset="-122"/>
              <a:ea typeface="inpin heiti" charset="-122"/>
            </a:endParaRPr>
          </a:p>
          <a:p>
            <a:r>
              <a:rPr lang="zh-CN" altLang="en-US" sz="1865" dirty="0">
                <a:latin typeface="inpin heiti" charset="-122"/>
                <a:ea typeface="inpin heiti" charset="-122"/>
              </a:rPr>
              <a:t>人间天上，代代相传 </a:t>
            </a:r>
            <a:endParaRPr lang="zh-CN" altLang="en-US" sz="1865" dirty="0">
              <a:latin typeface="inpin heiti" charset="-122"/>
              <a:ea typeface="inpin heiti" charset="-122"/>
            </a:endParaRPr>
          </a:p>
          <a:p>
            <a:r>
              <a:rPr lang="zh-CN" altLang="en-US" sz="1865" dirty="0">
                <a:latin typeface="inpin heiti" charset="-122"/>
                <a:ea typeface="inpin heiti" charset="-122"/>
              </a:rPr>
              <a:t>但是，心 </a:t>
            </a:r>
            <a:endParaRPr lang="zh-CN" altLang="en-US" sz="1865" dirty="0">
              <a:latin typeface="inpin heiti" charset="-122"/>
              <a:ea typeface="inpin heiti" charset="-122"/>
            </a:endParaRPr>
          </a:p>
          <a:p>
            <a:r>
              <a:rPr lang="zh-CN" altLang="en-US" sz="1865" dirty="0">
                <a:latin typeface="inpin heiti" charset="-122"/>
                <a:ea typeface="inpin heiti" charset="-122"/>
              </a:rPr>
              <a:t>真能变成石头吗 </a:t>
            </a:r>
            <a:endParaRPr lang="zh-CN" altLang="en-US" sz="1865" dirty="0">
              <a:latin typeface="inpin heiti" charset="-122"/>
              <a:ea typeface="inpin heiti" charset="-122"/>
            </a:endParaRPr>
          </a:p>
          <a:p>
            <a:r>
              <a:rPr lang="zh-CN" altLang="en-US" sz="1865" dirty="0">
                <a:latin typeface="inpin heiti" charset="-122"/>
                <a:ea typeface="inpin heiti" charset="-122"/>
              </a:rPr>
              <a:t>为眺望远天的杳鹤 </a:t>
            </a:r>
            <a:endParaRPr lang="zh-CN" altLang="en-US" sz="1865" dirty="0">
              <a:latin typeface="inpin heiti" charset="-122"/>
              <a:ea typeface="inpin heiti" charset="-122"/>
            </a:endParaRPr>
          </a:p>
          <a:p>
            <a:r>
              <a:rPr lang="zh-CN" altLang="en-US" sz="1865" dirty="0">
                <a:latin typeface="inpin heiti" charset="-122"/>
                <a:ea typeface="inpin heiti" charset="-122"/>
              </a:rPr>
              <a:t>错过无数次春江月明 </a:t>
            </a:r>
            <a:endParaRPr lang="zh-CN" altLang="en-US" sz="1865" dirty="0">
              <a:latin typeface="inpin heiti" charset="-122"/>
              <a:ea typeface="inpin heiti" charset="-122"/>
            </a:endParaRPr>
          </a:p>
          <a:p>
            <a:endParaRPr lang="zh-CN" altLang="en-US" sz="1865" dirty="0">
              <a:latin typeface="inpin heiti" charset="-122"/>
              <a:ea typeface="inpin heiti" charset="-122"/>
            </a:endParaRPr>
          </a:p>
          <a:p>
            <a:r>
              <a:rPr lang="zh-CN" altLang="en-US" sz="1865" dirty="0">
                <a:latin typeface="inpin heiti" charset="-122"/>
                <a:ea typeface="inpin heiti" charset="-122"/>
              </a:rPr>
              <a:t>沿着江岸 </a:t>
            </a:r>
            <a:endParaRPr lang="zh-CN" altLang="en-US" sz="1865" dirty="0">
              <a:latin typeface="inpin heiti" charset="-122"/>
              <a:ea typeface="inpin heiti" charset="-122"/>
            </a:endParaRPr>
          </a:p>
          <a:p>
            <a:r>
              <a:rPr lang="zh-CN" altLang="en-US" sz="1865" dirty="0">
                <a:latin typeface="inpin heiti" charset="-122"/>
                <a:ea typeface="inpin heiti" charset="-122"/>
              </a:rPr>
              <a:t>金光菊和女贞子的洪流 </a:t>
            </a:r>
            <a:endParaRPr lang="zh-CN" altLang="en-US" sz="1865" dirty="0">
              <a:latin typeface="inpin heiti" charset="-122"/>
              <a:ea typeface="inpin heiti" charset="-122"/>
            </a:endParaRPr>
          </a:p>
          <a:p>
            <a:r>
              <a:rPr lang="zh-CN" altLang="en-US" sz="1865" dirty="0">
                <a:latin typeface="inpin heiti" charset="-122"/>
                <a:ea typeface="inpin heiti" charset="-122"/>
              </a:rPr>
              <a:t>正煽动新的背叛 </a:t>
            </a:r>
            <a:endParaRPr lang="zh-CN" altLang="en-US" sz="1865" dirty="0">
              <a:latin typeface="inpin heiti" charset="-122"/>
              <a:ea typeface="inpin heiti" charset="-122"/>
            </a:endParaRPr>
          </a:p>
          <a:p>
            <a:r>
              <a:rPr lang="zh-CN" altLang="en-US" sz="1865" dirty="0">
                <a:latin typeface="inpin heiti" charset="-122"/>
                <a:ea typeface="inpin heiti" charset="-122"/>
              </a:rPr>
              <a:t>与其在悬崖上展览千年 </a:t>
            </a:r>
            <a:endParaRPr lang="zh-CN" altLang="en-US" sz="1865" dirty="0">
              <a:latin typeface="inpin heiti" charset="-122"/>
              <a:ea typeface="inpin heiti" charset="-122"/>
            </a:endParaRPr>
          </a:p>
          <a:p>
            <a:r>
              <a:rPr lang="zh-CN" altLang="en-US" sz="1865" dirty="0">
                <a:latin typeface="inpin heiti" charset="-122"/>
                <a:ea typeface="inpin heiti" charset="-122"/>
              </a:rPr>
              <a:t>不如在爱人肩头痛哭一晚 </a:t>
            </a:r>
            <a:endParaRPr lang="zh-CN" altLang="en-US" sz="1865" dirty="0">
              <a:latin typeface="inpin heiti" charset="-122"/>
              <a:ea typeface="inpin heiti" charset="-122"/>
            </a:endParaRPr>
          </a:p>
        </p:txBody>
      </p:sp>
      <p:sp>
        <p:nvSpPr>
          <p:cNvPr id="16" name="TextBox 21"/>
          <p:cNvSpPr txBox="1"/>
          <p:nvPr/>
        </p:nvSpPr>
        <p:spPr>
          <a:xfrm>
            <a:off x="8299628" y="1462217"/>
            <a:ext cx="3120812" cy="4112895"/>
          </a:xfrm>
          <a:prstGeom prst="rect">
            <a:avLst/>
          </a:prstGeom>
          <a:noFill/>
        </p:spPr>
        <p:txBody>
          <a:bodyPr wrap="square" rtlCol="0">
            <a:spAutoFit/>
          </a:bodyPr>
          <a:lstStyle/>
          <a:p>
            <a:r>
              <a:rPr lang="zh-CN" altLang="en-US" sz="1865" dirty="0">
                <a:latin typeface="inpin heiti" charset="-122"/>
                <a:ea typeface="inpin heiti" charset="-122"/>
              </a:rPr>
              <a:t>一幅色彩缤纷但缺乏线条的挂图，</a:t>
            </a:r>
            <a:endParaRPr lang="zh-CN" altLang="en-US" sz="1865" dirty="0">
              <a:latin typeface="inpin heiti" charset="-122"/>
              <a:ea typeface="inpin heiti" charset="-122"/>
            </a:endParaRPr>
          </a:p>
          <a:p>
            <a:r>
              <a:rPr lang="zh-CN" altLang="en-US" sz="1865" dirty="0">
                <a:latin typeface="inpin heiti" charset="-122"/>
                <a:ea typeface="inpin heiti" charset="-122"/>
              </a:rPr>
              <a:t>一题清纯然而无解的代数，</a:t>
            </a:r>
            <a:endParaRPr lang="zh-CN" altLang="en-US" sz="1865" dirty="0">
              <a:latin typeface="inpin heiti" charset="-122"/>
              <a:ea typeface="inpin heiti" charset="-122"/>
            </a:endParaRPr>
          </a:p>
          <a:p>
            <a:r>
              <a:rPr lang="zh-CN" altLang="en-US" sz="1865" dirty="0">
                <a:latin typeface="inpin heiti" charset="-122"/>
                <a:ea typeface="inpin heiti" charset="-122"/>
              </a:rPr>
              <a:t>一具独弦琴，拨动檐雨的念珠，</a:t>
            </a:r>
            <a:endParaRPr lang="zh-CN" altLang="en-US" sz="1865" dirty="0">
              <a:latin typeface="inpin heiti" charset="-122"/>
              <a:ea typeface="inpin heiti" charset="-122"/>
            </a:endParaRPr>
          </a:p>
          <a:p>
            <a:r>
              <a:rPr lang="zh-CN" altLang="en-US" sz="1865" dirty="0">
                <a:latin typeface="inpin heiti" charset="-122"/>
                <a:ea typeface="inpin heiti" charset="-122"/>
              </a:rPr>
              <a:t>一双达不到彼岸的桨橹。</a:t>
            </a:r>
            <a:endParaRPr lang="zh-CN" altLang="en-US" sz="1865" dirty="0">
              <a:latin typeface="inpin heiti" charset="-122"/>
              <a:ea typeface="inpin heiti" charset="-122"/>
            </a:endParaRPr>
          </a:p>
          <a:p>
            <a:endParaRPr lang="zh-CN" altLang="en-US" sz="1865" dirty="0">
              <a:latin typeface="inpin heiti" charset="-122"/>
              <a:ea typeface="inpin heiti" charset="-122"/>
            </a:endParaRPr>
          </a:p>
          <a:p>
            <a:r>
              <a:rPr lang="zh-CN" altLang="en-US" sz="1865" dirty="0">
                <a:latin typeface="inpin heiti" charset="-122"/>
                <a:ea typeface="inpin heiti" charset="-122"/>
              </a:rPr>
              <a:t>蓓蕾一般默默地等待，</a:t>
            </a:r>
            <a:endParaRPr lang="zh-CN" altLang="en-US" sz="1865" dirty="0">
              <a:latin typeface="inpin heiti" charset="-122"/>
              <a:ea typeface="inpin heiti" charset="-122"/>
            </a:endParaRPr>
          </a:p>
          <a:p>
            <a:r>
              <a:rPr lang="zh-CN" altLang="en-US" sz="1865" dirty="0">
                <a:latin typeface="inpin heiti" charset="-122"/>
                <a:ea typeface="inpin heiti" charset="-122"/>
              </a:rPr>
              <a:t>夕阳一般遥遥地注目，</a:t>
            </a:r>
            <a:endParaRPr lang="zh-CN" altLang="en-US" sz="1865" dirty="0">
              <a:latin typeface="inpin heiti" charset="-122"/>
              <a:ea typeface="inpin heiti" charset="-122"/>
            </a:endParaRPr>
          </a:p>
          <a:p>
            <a:r>
              <a:rPr lang="zh-CN" altLang="en-US" sz="1865" dirty="0">
                <a:latin typeface="inpin heiti" charset="-122"/>
                <a:ea typeface="inpin heiti" charset="-122"/>
              </a:rPr>
              <a:t>也许藏有一个重洋，</a:t>
            </a:r>
            <a:endParaRPr lang="zh-CN" altLang="en-US" sz="1865" dirty="0">
              <a:latin typeface="inpin heiti" charset="-122"/>
              <a:ea typeface="inpin heiti" charset="-122"/>
            </a:endParaRPr>
          </a:p>
          <a:p>
            <a:r>
              <a:rPr lang="zh-CN" altLang="en-US" sz="1865" dirty="0">
                <a:latin typeface="inpin heiti" charset="-122"/>
                <a:ea typeface="inpin heiti" charset="-122"/>
              </a:rPr>
              <a:t>但流出来，只是两颗泪珠。</a:t>
            </a:r>
            <a:endParaRPr lang="zh-CN" altLang="en-US" sz="1865" dirty="0">
              <a:latin typeface="inpin heiti" charset="-122"/>
              <a:ea typeface="inpin heiti" charset="-122"/>
            </a:endParaRPr>
          </a:p>
          <a:p>
            <a:endParaRPr lang="zh-CN" altLang="en-US" sz="1865" dirty="0">
              <a:latin typeface="inpin heiti" charset="-122"/>
              <a:ea typeface="inpin heiti" charset="-122"/>
            </a:endParaRPr>
          </a:p>
          <a:p>
            <a:r>
              <a:rPr lang="zh-CN" altLang="en-US" sz="1865" dirty="0">
                <a:latin typeface="inpin heiti" charset="-122"/>
                <a:ea typeface="inpin heiti" charset="-122"/>
              </a:rPr>
              <a:t>呵，在心的远景里，</a:t>
            </a:r>
            <a:endParaRPr lang="zh-CN" altLang="en-US" sz="1865" dirty="0">
              <a:latin typeface="inpin heiti" charset="-122"/>
              <a:ea typeface="inpin heiti" charset="-122"/>
            </a:endParaRPr>
          </a:p>
          <a:p>
            <a:r>
              <a:rPr lang="zh-CN" altLang="en-US" sz="1865" dirty="0">
                <a:latin typeface="inpin heiti" charset="-122"/>
                <a:ea typeface="inpin heiti" charset="-122"/>
              </a:rPr>
              <a:t>在灵魂的深处。</a:t>
            </a:r>
            <a:endParaRPr lang="zh-CN" altLang="en-US" sz="1865" dirty="0">
              <a:latin typeface="inpin heiti" charset="-122"/>
              <a:ea typeface="inpin heiti" charset="-122"/>
            </a:endParaRPr>
          </a:p>
        </p:txBody>
      </p:sp>
      <p:pic>
        <p:nvPicPr>
          <p:cNvPr id="20" name="图片 19"/>
          <p:cNvPicPr>
            <a:picLocks noChangeAspect="1"/>
          </p:cNvPicPr>
          <p:nvPr/>
        </p:nvPicPr>
        <p:blipFill rotWithShape="1">
          <a:blip r:embed="rId4" cstate="screen"/>
          <a:srcRect/>
          <a:stretch>
            <a:fillRect/>
          </a:stretch>
        </p:blipFill>
        <p:spPr>
          <a:xfrm>
            <a:off x="3656726" y="1356746"/>
            <a:ext cx="4476546" cy="4652446"/>
          </a:xfrm>
          <a:prstGeom prst="rect">
            <a:avLst/>
          </a:prstGeom>
        </p:spPr>
      </p:pic>
      <p:sp>
        <p:nvSpPr>
          <p:cNvPr id="17" name="文本框 16"/>
          <p:cNvSpPr txBox="1"/>
          <p:nvPr/>
        </p:nvSpPr>
        <p:spPr>
          <a:xfrm>
            <a:off x="5653405" y="1190625"/>
            <a:ext cx="1402080" cy="829945"/>
          </a:xfrm>
          <a:prstGeom prst="rect">
            <a:avLst/>
          </a:prstGeom>
          <a:noFill/>
          <a:effectLst>
            <a:outerShdw blurRad="50800" dist="38100" dir="2700000" algn="tl" rotWithShape="0">
              <a:prstClr val="black">
                <a:alpha val="40000"/>
              </a:prstClr>
            </a:outerShdw>
          </a:effectLst>
        </p:spPr>
        <p:txBody>
          <a:bodyPr wrap="none" rtlCol="0">
            <a:spAutoFit/>
          </a:bodyPr>
          <a:p>
            <a:pPr algn="l"/>
            <a:r>
              <a:rPr lang="zh-CN" altLang="en-US" sz="4800" dirty="0" smtClean="0">
                <a:solidFill>
                  <a:srgbClr val="2C5066"/>
                </a:solidFill>
                <a:latin typeface="方正清刻本悦宋简体" panose="02000000000000000000" pitchFamily="2" charset="-122"/>
                <a:ea typeface="方正清刻本悦宋简体" panose="02000000000000000000" pitchFamily="2" charset="-122"/>
              </a:rPr>
              <a:t>舒婷</a:t>
            </a:r>
            <a:endParaRPr lang="zh-CN" altLang="en-US" sz="4800" dirty="0" smtClean="0">
              <a:solidFill>
                <a:srgbClr val="2C5066"/>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4">
                                            <p:txEl>
                                              <p:pRg st="0" end="0"/>
                                            </p:txEl>
                                          </p:spTgt>
                                        </p:tgtEl>
                                        <p:attrNameLst>
                                          <p:attrName>style.visibility</p:attrName>
                                        </p:attrNameLst>
                                      </p:cBhvr>
                                      <p:to>
                                        <p:strVal val="visible"/>
                                      </p:to>
                                    </p:set>
                                    <p:anim calcmode="lin" valueType="num">
                                      <p:cBhvr>
                                        <p:cTn id="10" dur="1250" fill="hold"/>
                                        <p:tgtEl>
                                          <p:spTgt spid="14">
                                            <p:txEl>
                                              <p:pRg st="0" end="0"/>
                                            </p:txEl>
                                          </p:spTgt>
                                        </p:tgtEl>
                                        <p:attrNameLst>
                                          <p:attrName>ppt_w</p:attrName>
                                        </p:attrNameLst>
                                      </p:cBhvr>
                                      <p:tavLst>
                                        <p:tav tm="0">
                                          <p:val>
                                            <p:fltVal val="0"/>
                                          </p:val>
                                        </p:tav>
                                        <p:tav tm="100000">
                                          <p:val>
                                            <p:strVal val="#ppt_w"/>
                                          </p:val>
                                        </p:tav>
                                      </p:tavLst>
                                    </p:anim>
                                    <p:anim calcmode="lin" valueType="num">
                                      <p:cBhvr>
                                        <p:cTn id="11" dur="1250" fill="hold"/>
                                        <p:tgtEl>
                                          <p:spTgt spid="14">
                                            <p:txEl>
                                              <p:pRg st="0" end="0"/>
                                            </p:txEl>
                                          </p:spTgt>
                                        </p:tgtEl>
                                        <p:attrNameLst>
                                          <p:attrName>ppt_h</p:attrName>
                                        </p:attrNameLst>
                                      </p:cBhvr>
                                      <p:tavLst>
                                        <p:tav tm="0">
                                          <p:val>
                                            <p:fltVal val="0"/>
                                          </p:val>
                                        </p:tav>
                                        <p:tav tm="100000">
                                          <p:val>
                                            <p:strVal val="#ppt_h"/>
                                          </p:val>
                                        </p:tav>
                                      </p:tavLst>
                                    </p:anim>
                                    <p:animEffect transition="in" filter="fade">
                                      <p:cBhvr>
                                        <p:cTn id="12" dur="1250"/>
                                        <p:tgtEl>
                                          <p:spTgt spid="1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4">
                                            <p:txEl>
                                              <p:pRg st="1" end="1"/>
                                            </p:txEl>
                                          </p:spTgt>
                                        </p:tgtEl>
                                        <p:attrNameLst>
                                          <p:attrName>style.visibility</p:attrName>
                                        </p:attrNameLst>
                                      </p:cBhvr>
                                      <p:to>
                                        <p:strVal val="visible"/>
                                      </p:to>
                                    </p:set>
                                    <p:anim calcmode="lin" valueType="num">
                                      <p:cBhvr>
                                        <p:cTn id="17" dur="1250" fill="hold"/>
                                        <p:tgtEl>
                                          <p:spTgt spid="14">
                                            <p:txEl>
                                              <p:pRg st="1" end="1"/>
                                            </p:txEl>
                                          </p:spTgt>
                                        </p:tgtEl>
                                        <p:attrNameLst>
                                          <p:attrName>ppt_w</p:attrName>
                                        </p:attrNameLst>
                                      </p:cBhvr>
                                      <p:tavLst>
                                        <p:tav tm="0">
                                          <p:val>
                                            <p:fltVal val="0"/>
                                          </p:val>
                                        </p:tav>
                                        <p:tav tm="100000">
                                          <p:val>
                                            <p:strVal val="#ppt_w"/>
                                          </p:val>
                                        </p:tav>
                                      </p:tavLst>
                                    </p:anim>
                                    <p:anim calcmode="lin" valueType="num">
                                      <p:cBhvr>
                                        <p:cTn id="18" dur="1250" fill="hold"/>
                                        <p:tgtEl>
                                          <p:spTgt spid="14">
                                            <p:txEl>
                                              <p:pRg st="1" end="1"/>
                                            </p:txEl>
                                          </p:spTgt>
                                        </p:tgtEl>
                                        <p:attrNameLst>
                                          <p:attrName>ppt_h</p:attrName>
                                        </p:attrNameLst>
                                      </p:cBhvr>
                                      <p:tavLst>
                                        <p:tav tm="0">
                                          <p:val>
                                            <p:fltVal val="0"/>
                                          </p:val>
                                        </p:tav>
                                        <p:tav tm="100000">
                                          <p:val>
                                            <p:strVal val="#ppt_h"/>
                                          </p:val>
                                        </p:tav>
                                      </p:tavLst>
                                    </p:anim>
                                    <p:animEffect transition="in" filter="fade">
                                      <p:cBhvr>
                                        <p:cTn id="19" dur="1250"/>
                                        <p:tgtEl>
                                          <p:spTgt spid="14">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14">
                                            <p:txEl>
                                              <p:pRg st="2" end="2"/>
                                            </p:txEl>
                                          </p:spTgt>
                                        </p:tgtEl>
                                        <p:attrNameLst>
                                          <p:attrName>style.visibility</p:attrName>
                                        </p:attrNameLst>
                                      </p:cBhvr>
                                      <p:to>
                                        <p:strVal val="visible"/>
                                      </p:to>
                                    </p:set>
                                    <p:anim calcmode="lin" valueType="num">
                                      <p:cBhvr>
                                        <p:cTn id="24" dur="1250" fill="hold"/>
                                        <p:tgtEl>
                                          <p:spTgt spid="14">
                                            <p:txEl>
                                              <p:pRg st="2" end="2"/>
                                            </p:txEl>
                                          </p:spTgt>
                                        </p:tgtEl>
                                        <p:attrNameLst>
                                          <p:attrName>ppt_w</p:attrName>
                                        </p:attrNameLst>
                                      </p:cBhvr>
                                      <p:tavLst>
                                        <p:tav tm="0">
                                          <p:val>
                                            <p:fltVal val="0"/>
                                          </p:val>
                                        </p:tav>
                                        <p:tav tm="100000">
                                          <p:val>
                                            <p:strVal val="#ppt_w"/>
                                          </p:val>
                                        </p:tav>
                                      </p:tavLst>
                                    </p:anim>
                                    <p:anim calcmode="lin" valueType="num">
                                      <p:cBhvr>
                                        <p:cTn id="25" dur="1250" fill="hold"/>
                                        <p:tgtEl>
                                          <p:spTgt spid="14">
                                            <p:txEl>
                                              <p:pRg st="2" end="2"/>
                                            </p:txEl>
                                          </p:spTgt>
                                        </p:tgtEl>
                                        <p:attrNameLst>
                                          <p:attrName>ppt_h</p:attrName>
                                        </p:attrNameLst>
                                      </p:cBhvr>
                                      <p:tavLst>
                                        <p:tav tm="0">
                                          <p:val>
                                            <p:fltVal val="0"/>
                                          </p:val>
                                        </p:tav>
                                        <p:tav tm="100000">
                                          <p:val>
                                            <p:strVal val="#ppt_h"/>
                                          </p:val>
                                        </p:tav>
                                      </p:tavLst>
                                    </p:anim>
                                    <p:animEffect transition="in" filter="fade">
                                      <p:cBhvr>
                                        <p:cTn id="26" dur="1250"/>
                                        <p:tgtEl>
                                          <p:spTgt spid="14">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14">
                                            <p:txEl>
                                              <p:pRg st="3" end="3"/>
                                            </p:txEl>
                                          </p:spTgt>
                                        </p:tgtEl>
                                        <p:attrNameLst>
                                          <p:attrName>style.visibility</p:attrName>
                                        </p:attrNameLst>
                                      </p:cBhvr>
                                      <p:to>
                                        <p:strVal val="visible"/>
                                      </p:to>
                                    </p:set>
                                    <p:anim calcmode="lin" valueType="num">
                                      <p:cBhvr>
                                        <p:cTn id="31" dur="1250" fill="hold"/>
                                        <p:tgtEl>
                                          <p:spTgt spid="14">
                                            <p:txEl>
                                              <p:pRg st="3" end="3"/>
                                            </p:txEl>
                                          </p:spTgt>
                                        </p:tgtEl>
                                        <p:attrNameLst>
                                          <p:attrName>ppt_w</p:attrName>
                                        </p:attrNameLst>
                                      </p:cBhvr>
                                      <p:tavLst>
                                        <p:tav tm="0">
                                          <p:val>
                                            <p:fltVal val="0"/>
                                          </p:val>
                                        </p:tav>
                                        <p:tav tm="100000">
                                          <p:val>
                                            <p:strVal val="#ppt_w"/>
                                          </p:val>
                                        </p:tav>
                                      </p:tavLst>
                                    </p:anim>
                                    <p:anim calcmode="lin" valueType="num">
                                      <p:cBhvr>
                                        <p:cTn id="32" dur="1250" fill="hold"/>
                                        <p:tgtEl>
                                          <p:spTgt spid="14">
                                            <p:txEl>
                                              <p:pRg st="3" end="3"/>
                                            </p:txEl>
                                          </p:spTgt>
                                        </p:tgtEl>
                                        <p:attrNameLst>
                                          <p:attrName>ppt_h</p:attrName>
                                        </p:attrNameLst>
                                      </p:cBhvr>
                                      <p:tavLst>
                                        <p:tav tm="0">
                                          <p:val>
                                            <p:fltVal val="0"/>
                                          </p:val>
                                        </p:tav>
                                        <p:tav tm="100000">
                                          <p:val>
                                            <p:strVal val="#ppt_h"/>
                                          </p:val>
                                        </p:tav>
                                      </p:tavLst>
                                    </p:anim>
                                    <p:animEffect transition="in" filter="fade">
                                      <p:cBhvr>
                                        <p:cTn id="33" dur="1250"/>
                                        <p:tgtEl>
                                          <p:spTgt spid="14">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14">
                                            <p:txEl>
                                              <p:pRg st="4" end="4"/>
                                            </p:txEl>
                                          </p:spTgt>
                                        </p:tgtEl>
                                        <p:attrNameLst>
                                          <p:attrName>style.visibility</p:attrName>
                                        </p:attrNameLst>
                                      </p:cBhvr>
                                      <p:to>
                                        <p:strVal val="visible"/>
                                      </p:to>
                                    </p:set>
                                    <p:anim calcmode="lin" valueType="num">
                                      <p:cBhvr>
                                        <p:cTn id="38" dur="1250" fill="hold"/>
                                        <p:tgtEl>
                                          <p:spTgt spid="14">
                                            <p:txEl>
                                              <p:pRg st="4" end="4"/>
                                            </p:txEl>
                                          </p:spTgt>
                                        </p:tgtEl>
                                        <p:attrNameLst>
                                          <p:attrName>ppt_w</p:attrName>
                                        </p:attrNameLst>
                                      </p:cBhvr>
                                      <p:tavLst>
                                        <p:tav tm="0">
                                          <p:val>
                                            <p:fltVal val="0"/>
                                          </p:val>
                                        </p:tav>
                                        <p:tav tm="100000">
                                          <p:val>
                                            <p:strVal val="#ppt_w"/>
                                          </p:val>
                                        </p:tav>
                                      </p:tavLst>
                                    </p:anim>
                                    <p:anim calcmode="lin" valueType="num">
                                      <p:cBhvr>
                                        <p:cTn id="39" dur="1250" fill="hold"/>
                                        <p:tgtEl>
                                          <p:spTgt spid="14">
                                            <p:txEl>
                                              <p:pRg st="4" end="4"/>
                                            </p:txEl>
                                          </p:spTgt>
                                        </p:tgtEl>
                                        <p:attrNameLst>
                                          <p:attrName>ppt_h</p:attrName>
                                        </p:attrNameLst>
                                      </p:cBhvr>
                                      <p:tavLst>
                                        <p:tav tm="0">
                                          <p:val>
                                            <p:fltVal val="0"/>
                                          </p:val>
                                        </p:tav>
                                        <p:tav tm="100000">
                                          <p:val>
                                            <p:strVal val="#ppt_h"/>
                                          </p:val>
                                        </p:tav>
                                      </p:tavLst>
                                    </p:anim>
                                    <p:animEffect transition="in" filter="fade">
                                      <p:cBhvr>
                                        <p:cTn id="40" dur="1250"/>
                                        <p:tgtEl>
                                          <p:spTgt spid="14">
                                            <p:txEl>
                                              <p:pRg st="4" end="4"/>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14">
                                            <p:txEl>
                                              <p:pRg st="5" end="5"/>
                                            </p:txEl>
                                          </p:spTgt>
                                        </p:tgtEl>
                                        <p:attrNameLst>
                                          <p:attrName>style.visibility</p:attrName>
                                        </p:attrNameLst>
                                      </p:cBhvr>
                                      <p:to>
                                        <p:strVal val="visible"/>
                                      </p:to>
                                    </p:set>
                                    <p:anim calcmode="lin" valueType="num">
                                      <p:cBhvr>
                                        <p:cTn id="45" dur="1250" fill="hold"/>
                                        <p:tgtEl>
                                          <p:spTgt spid="14">
                                            <p:txEl>
                                              <p:pRg st="5" end="5"/>
                                            </p:txEl>
                                          </p:spTgt>
                                        </p:tgtEl>
                                        <p:attrNameLst>
                                          <p:attrName>ppt_w</p:attrName>
                                        </p:attrNameLst>
                                      </p:cBhvr>
                                      <p:tavLst>
                                        <p:tav tm="0">
                                          <p:val>
                                            <p:fltVal val="0"/>
                                          </p:val>
                                        </p:tav>
                                        <p:tav tm="100000">
                                          <p:val>
                                            <p:strVal val="#ppt_w"/>
                                          </p:val>
                                        </p:tav>
                                      </p:tavLst>
                                    </p:anim>
                                    <p:anim calcmode="lin" valueType="num">
                                      <p:cBhvr>
                                        <p:cTn id="46" dur="1250" fill="hold"/>
                                        <p:tgtEl>
                                          <p:spTgt spid="14">
                                            <p:txEl>
                                              <p:pRg st="5" end="5"/>
                                            </p:txEl>
                                          </p:spTgt>
                                        </p:tgtEl>
                                        <p:attrNameLst>
                                          <p:attrName>ppt_h</p:attrName>
                                        </p:attrNameLst>
                                      </p:cBhvr>
                                      <p:tavLst>
                                        <p:tav tm="0">
                                          <p:val>
                                            <p:fltVal val="0"/>
                                          </p:val>
                                        </p:tav>
                                        <p:tav tm="100000">
                                          <p:val>
                                            <p:strVal val="#ppt_h"/>
                                          </p:val>
                                        </p:tav>
                                      </p:tavLst>
                                    </p:anim>
                                    <p:animEffect transition="in" filter="fade">
                                      <p:cBhvr>
                                        <p:cTn id="47" dur="1250"/>
                                        <p:tgtEl>
                                          <p:spTgt spid="14">
                                            <p:txEl>
                                              <p:pRg st="5" end="5"/>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14">
                                            <p:txEl>
                                              <p:pRg st="6" end="6"/>
                                            </p:txEl>
                                          </p:spTgt>
                                        </p:tgtEl>
                                        <p:attrNameLst>
                                          <p:attrName>style.visibility</p:attrName>
                                        </p:attrNameLst>
                                      </p:cBhvr>
                                      <p:to>
                                        <p:strVal val="visible"/>
                                      </p:to>
                                    </p:set>
                                    <p:anim calcmode="lin" valueType="num">
                                      <p:cBhvr>
                                        <p:cTn id="52" dur="1250" fill="hold"/>
                                        <p:tgtEl>
                                          <p:spTgt spid="14">
                                            <p:txEl>
                                              <p:pRg st="6" end="6"/>
                                            </p:txEl>
                                          </p:spTgt>
                                        </p:tgtEl>
                                        <p:attrNameLst>
                                          <p:attrName>ppt_w</p:attrName>
                                        </p:attrNameLst>
                                      </p:cBhvr>
                                      <p:tavLst>
                                        <p:tav tm="0">
                                          <p:val>
                                            <p:fltVal val="0"/>
                                          </p:val>
                                        </p:tav>
                                        <p:tav tm="100000">
                                          <p:val>
                                            <p:strVal val="#ppt_w"/>
                                          </p:val>
                                        </p:tav>
                                      </p:tavLst>
                                    </p:anim>
                                    <p:anim calcmode="lin" valueType="num">
                                      <p:cBhvr>
                                        <p:cTn id="53" dur="1250" fill="hold"/>
                                        <p:tgtEl>
                                          <p:spTgt spid="14">
                                            <p:txEl>
                                              <p:pRg st="6" end="6"/>
                                            </p:txEl>
                                          </p:spTgt>
                                        </p:tgtEl>
                                        <p:attrNameLst>
                                          <p:attrName>ppt_h</p:attrName>
                                        </p:attrNameLst>
                                      </p:cBhvr>
                                      <p:tavLst>
                                        <p:tav tm="0">
                                          <p:val>
                                            <p:fltVal val="0"/>
                                          </p:val>
                                        </p:tav>
                                        <p:tav tm="100000">
                                          <p:val>
                                            <p:strVal val="#ppt_h"/>
                                          </p:val>
                                        </p:tav>
                                      </p:tavLst>
                                    </p:anim>
                                    <p:animEffect transition="in" filter="fade">
                                      <p:cBhvr>
                                        <p:cTn id="54" dur="1250"/>
                                        <p:tgtEl>
                                          <p:spTgt spid="14">
                                            <p:txEl>
                                              <p:pRg st="6" end="6"/>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grpId="0" nodeType="clickEffect">
                                  <p:stCondLst>
                                    <p:cond delay="0"/>
                                  </p:stCondLst>
                                  <p:childTnLst>
                                    <p:set>
                                      <p:cBhvr>
                                        <p:cTn id="58" dur="1" fill="hold">
                                          <p:stCondLst>
                                            <p:cond delay="0"/>
                                          </p:stCondLst>
                                        </p:cTn>
                                        <p:tgtEl>
                                          <p:spTgt spid="14">
                                            <p:txEl>
                                              <p:pRg st="7" end="7"/>
                                            </p:txEl>
                                          </p:spTgt>
                                        </p:tgtEl>
                                        <p:attrNameLst>
                                          <p:attrName>style.visibility</p:attrName>
                                        </p:attrNameLst>
                                      </p:cBhvr>
                                      <p:to>
                                        <p:strVal val="visible"/>
                                      </p:to>
                                    </p:set>
                                    <p:anim calcmode="lin" valueType="num">
                                      <p:cBhvr>
                                        <p:cTn id="59" dur="1250" fill="hold"/>
                                        <p:tgtEl>
                                          <p:spTgt spid="14">
                                            <p:txEl>
                                              <p:pRg st="7" end="7"/>
                                            </p:txEl>
                                          </p:spTgt>
                                        </p:tgtEl>
                                        <p:attrNameLst>
                                          <p:attrName>ppt_w</p:attrName>
                                        </p:attrNameLst>
                                      </p:cBhvr>
                                      <p:tavLst>
                                        <p:tav tm="0">
                                          <p:val>
                                            <p:fltVal val="0"/>
                                          </p:val>
                                        </p:tav>
                                        <p:tav tm="100000">
                                          <p:val>
                                            <p:strVal val="#ppt_w"/>
                                          </p:val>
                                        </p:tav>
                                      </p:tavLst>
                                    </p:anim>
                                    <p:anim calcmode="lin" valueType="num">
                                      <p:cBhvr>
                                        <p:cTn id="60" dur="1250" fill="hold"/>
                                        <p:tgtEl>
                                          <p:spTgt spid="14">
                                            <p:txEl>
                                              <p:pRg st="7" end="7"/>
                                            </p:txEl>
                                          </p:spTgt>
                                        </p:tgtEl>
                                        <p:attrNameLst>
                                          <p:attrName>ppt_h</p:attrName>
                                        </p:attrNameLst>
                                      </p:cBhvr>
                                      <p:tavLst>
                                        <p:tav tm="0">
                                          <p:val>
                                            <p:fltVal val="0"/>
                                          </p:val>
                                        </p:tav>
                                        <p:tav tm="100000">
                                          <p:val>
                                            <p:strVal val="#ppt_h"/>
                                          </p:val>
                                        </p:tav>
                                      </p:tavLst>
                                    </p:anim>
                                    <p:animEffect transition="in" filter="fade">
                                      <p:cBhvr>
                                        <p:cTn id="61" dur="1250"/>
                                        <p:tgtEl>
                                          <p:spTgt spid="14">
                                            <p:txEl>
                                              <p:pRg st="7" end="7"/>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53" presetClass="entr" presetSubtype="16" fill="hold" grpId="0" nodeType="clickEffect">
                                  <p:stCondLst>
                                    <p:cond delay="0"/>
                                  </p:stCondLst>
                                  <p:childTnLst>
                                    <p:set>
                                      <p:cBhvr>
                                        <p:cTn id="65" dur="1" fill="hold">
                                          <p:stCondLst>
                                            <p:cond delay="0"/>
                                          </p:stCondLst>
                                        </p:cTn>
                                        <p:tgtEl>
                                          <p:spTgt spid="14">
                                            <p:txEl>
                                              <p:pRg st="9" end="9"/>
                                            </p:txEl>
                                          </p:spTgt>
                                        </p:tgtEl>
                                        <p:attrNameLst>
                                          <p:attrName>style.visibility</p:attrName>
                                        </p:attrNameLst>
                                      </p:cBhvr>
                                      <p:to>
                                        <p:strVal val="visible"/>
                                      </p:to>
                                    </p:set>
                                    <p:anim calcmode="lin" valueType="num">
                                      <p:cBhvr>
                                        <p:cTn id="66" dur="1250" fill="hold"/>
                                        <p:tgtEl>
                                          <p:spTgt spid="14">
                                            <p:txEl>
                                              <p:pRg st="9" end="9"/>
                                            </p:txEl>
                                          </p:spTgt>
                                        </p:tgtEl>
                                        <p:attrNameLst>
                                          <p:attrName>ppt_w</p:attrName>
                                        </p:attrNameLst>
                                      </p:cBhvr>
                                      <p:tavLst>
                                        <p:tav tm="0">
                                          <p:val>
                                            <p:fltVal val="0"/>
                                          </p:val>
                                        </p:tav>
                                        <p:tav tm="100000">
                                          <p:val>
                                            <p:strVal val="#ppt_w"/>
                                          </p:val>
                                        </p:tav>
                                      </p:tavLst>
                                    </p:anim>
                                    <p:anim calcmode="lin" valueType="num">
                                      <p:cBhvr>
                                        <p:cTn id="67" dur="1250" fill="hold"/>
                                        <p:tgtEl>
                                          <p:spTgt spid="14">
                                            <p:txEl>
                                              <p:pRg st="9" end="9"/>
                                            </p:txEl>
                                          </p:spTgt>
                                        </p:tgtEl>
                                        <p:attrNameLst>
                                          <p:attrName>ppt_h</p:attrName>
                                        </p:attrNameLst>
                                      </p:cBhvr>
                                      <p:tavLst>
                                        <p:tav tm="0">
                                          <p:val>
                                            <p:fltVal val="0"/>
                                          </p:val>
                                        </p:tav>
                                        <p:tav tm="100000">
                                          <p:val>
                                            <p:strVal val="#ppt_h"/>
                                          </p:val>
                                        </p:tav>
                                      </p:tavLst>
                                    </p:anim>
                                    <p:animEffect transition="in" filter="fade">
                                      <p:cBhvr>
                                        <p:cTn id="68" dur="1250"/>
                                        <p:tgtEl>
                                          <p:spTgt spid="14">
                                            <p:txEl>
                                              <p:pRg st="9" end="9"/>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grpId="0" nodeType="clickEffect">
                                  <p:stCondLst>
                                    <p:cond delay="0"/>
                                  </p:stCondLst>
                                  <p:childTnLst>
                                    <p:set>
                                      <p:cBhvr>
                                        <p:cTn id="72" dur="1" fill="hold">
                                          <p:stCondLst>
                                            <p:cond delay="0"/>
                                          </p:stCondLst>
                                        </p:cTn>
                                        <p:tgtEl>
                                          <p:spTgt spid="14">
                                            <p:txEl>
                                              <p:pRg st="10" end="10"/>
                                            </p:txEl>
                                          </p:spTgt>
                                        </p:tgtEl>
                                        <p:attrNameLst>
                                          <p:attrName>style.visibility</p:attrName>
                                        </p:attrNameLst>
                                      </p:cBhvr>
                                      <p:to>
                                        <p:strVal val="visible"/>
                                      </p:to>
                                    </p:set>
                                    <p:anim calcmode="lin" valueType="num">
                                      <p:cBhvr>
                                        <p:cTn id="73" dur="1250" fill="hold"/>
                                        <p:tgtEl>
                                          <p:spTgt spid="14">
                                            <p:txEl>
                                              <p:pRg st="10" end="10"/>
                                            </p:txEl>
                                          </p:spTgt>
                                        </p:tgtEl>
                                        <p:attrNameLst>
                                          <p:attrName>ppt_w</p:attrName>
                                        </p:attrNameLst>
                                      </p:cBhvr>
                                      <p:tavLst>
                                        <p:tav tm="0">
                                          <p:val>
                                            <p:fltVal val="0"/>
                                          </p:val>
                                        </p:tav>
                                        <p:tav tm="100000">
                                          <p:val>
                                            <p:strVal val="#ppt_w"/>
                                          </p:val>
                                        </p:tav>
                                      </p:tavLst>
                                    </p:anim>
                                    <p:anim calcmode="lin" valueType="num">
                                      <p:cBhvr>
                                        <p:cTn id="74" dur="1250" fill="hold"/>
                                        <p:tgtEl>
                                          <p:spTgt spid="14">
                                            <p:txEl>
                                              <p:pRg st="10" end="10"/>
                                            </p:txEl>
                                          </p:spTgt>
                                        </p:tgtEl>
                                        <p:attrNameLst>
                                          <p:attrName>ppt_h</p:attrName>
                                        </p:attrNameLst>
                                      </p:cBhvr>
                                      <p:tavLst>
                                        <p:tav tm="0">
                                          <p:val>
                                            <p:fltVal val="0"/>
                                          </p:val>
                                        </p:tav>
                                        <p:tav tm="100000">
                                          <p:val>
                                            <p:strVal val="#ppt_h"/>
                                          </p:val>
                                        </p:tav>
                                      </p:tavLst>
                                    </p:anim>
                                    <p:animEffect transition="in" filter="fade">
                                      <p:cBhvr>
                                        <p:cTn id="75" dur="1250"/>
                                        <p:tgtEl>
                                          <p:spTgt spid="14">
                                            <p:txEl>
                                              <p:pRg st="10" end="10"/>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53" presetClass="entr" presetSubtype="16" fill="hold" grpId="0" nodeType="clickEffect">
                                  <p:stCondLst>
                                    <p:cond delay="0"/>
                                  </p:stCondLst>
                                  <p:childTnLst>
                                    <p:set>
                                      <p:cBhvr>
                                        <p:cTn id="79" dur="1" fill="hold">
                                          <p:stCondLst>
                                            <p:cond delay="0"/>
                                          </p:stCondLst>
                                        </p:cTn>
                                        <p:tgtEl>
                                          <p:spTgt spid="14">
                                            <p:txEl>
                                              <p:pRg st="11" end="11"/>
                                            </p:txEl>
                                          </p:spTgt>
                                        </p:tgtEl>
                                        <p:attrNameLst>
                                          <p:attrName>style.visibility</p:attrName>
                                        </p:attrNameLst>
                                      </p:cBhvr>
                                      <p:to>
                                        <p:strVal val="visible"/>
                                      </p:to>
                                    </p:set>
                                    <p:anim calcmode="lin" valueType="num">
                                      <p:cBhvr>
                                        <p:cTn id="80" dur="1250" fill="hold"/>
                                        <p:tgtEl>
                                          <p:spTgt spid="14">
                                            <p:txEl>
                                              <p:pRg st="11" end="11"/>
                                            </p:txEl>
                                          </p:spTgt>
                                        </p:tgtEl>
                                        <p:attrNameLst>
                                          <p:attrName>ppt_w</p:attrName>
                                        </p:attrNameLst>
                                      </p:cBhvr>
                                      <p:tavLst>
                                        <p:tav tm="0">
                                          <p:val>
                                            <p:fltVal val="0"/>
                                          </p:val>
                                        </p:tav>
                                        <p:tav tm="100000">
                                          <p:val>
                                            <p:strVal val="#ppt_w"/>
                                          </p:val>
                                        </p:tav>
                                      </p:tavLst>
                                    </p:anim>
                                    <p:anim calcmode="lin" valueType="num">
                                      <p:cBhvr>
                                        <p:cTn id="81" dur="1250" fill="hold"/>
                                        <p:tgtEl>
                                          <p:spTgt spid="14">
                                            <p:txEl>
                                              <p:pRg st="11" end="11"/>
                                            </p:txEl>
                                          </p:spTgt>
                                        </p:tgtEl>
                                        <p:attrNameLst>
                                          <p:attrName>ppt_h</p:attrName>
                                        </p:attrNameLst>
                                      </p:cBhvr>
                                      <p:tavLst>
                                        <p:tav tm="0">
                                          <p:val>
                                            <p:fltVal val="0"/>
                                          </p:val>
                                        </p:tav>
                                        <p:tav tm="100000">
                                          <p:val>
                                            <p:strVal val="#ppt_h"/>
                                          </p:val>
                                        </p:tav>
                                      </p:tavLst>
                                    </p:anim>
                                    <p:animEffect transition="in" filter="fade">
                                      <p:cBhvr>
                                        <p:cTn id="82" dur="1250"/>
                                        <p:tgtEl>
                                          <p:spTgt spid="14">
                                            <p:txEl>
                                              <p:pRg st="11" end="11"/>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53" presetClass="entr" presetSubtype="16" fill="hold" grpId="0" nodeType="clickEffect">
                                  <p:stCondLst>
                                    <p:cond delay="0"/>
                                  </p:stCondLst>
                                  <p:childTnLst>
                                    <p:set>
                                      <p:cBhvr>
                                        <p:cTn id="86" dur="1" fill="hold">
                                          <p:stCondLst>
                                            <p:cond delay="0"/>
                                          </p:stCondLst>
                                        </p:cTn>
                                        <p:tgtEl>
                                          <p:spTgt spid="14">
                                            <p:txEl>
                                              <p:pRg st="12" end="12"/>
                                            </p:txEl>
                                          </p:spTgt>
                                        </p:tgtEl>
                                        <p:attrNameLst>
                                          <p:attrName>style.visibility</p:attrName>
                                        </p:attrNameLst>
                                      </p:cBhvr>
                                      <p:to>
                                        <p:strVal val="visible"/>
                                      </p:to>
                                    </p:set>
                                    <p:anim calcmode="lin" valueType="num">
                                      <p:cBhvr>
                                        <p:cTn id="87" dur="1250" fill="hold"/>
                                        <p:tgtEl>
                                          <p:spTgt spid="14">
                                            <p:txEl>
                                              <p:pRg st="12" end="12"/>
                                            </p:txEl>
                                          </p:spTgt>
                                        </p:tgtEl>
                                        <p:attrNameLst>
                                          <p:attrName>ppt_w</p:attrName>
                                        </p:attrNameLst>
                                      </p:cBhvr>
                                      <p:tavLst>
                                        <p:tav tm="0">
                                          <p:val>
                                            <p:fltVal val="0"/>
                                          </p:val>
                                        </p:tav>
                                        <p:tav tm="100000">
                                          <p:val>
                                            <p:strVal val="#ppt_w"/>
                                          </p:val>
                                        </p:tav>
                                      </p:tavLst>
                                    </p:anim>
                                    <p:anim calcmode="lin" valueType="num">
                                      <p:cBhvr>
                                        <p:cTn id="88" dur="1250" fill="hold"/>
                                        <p:tgtEl>
                                          <p:spTgt spid="14">
                                            <p:txEl>
                                              <p:pRg st="12" end="12"/>
                                            </p:txEl>
                                          </p:spTgt>
                                        </p:tgtEl>
                                        <p:attrNameLst>
                                          <p:attrName>ppt_h</p:attrName>
                                        </p:attrNameLst>
                                      </p:cBhvr>
                                      <p:tavLst>
                                        <p:tav tm="0">
                                          <p:val>
                                            <p:fltVal val="0"/>
                                          </p:val>
                                        </p:tav>
                                        <p:tav tm="100000">
                                          <p:val>
                                            <p:strVal val="#ppt_h"/>
                                          </p:val>
                                        </p:tav>
                                      </p:tavLst>
                                    </p:anim>
                                    <p:animEffect transition="in" filter="fade">
                                      <p:cBhvr>
                                        <p:cTn id="89" dur="1250"/>
                                        <p:tgtEl>
                                          <p:spTgt spid="14">
                                            <p:txEl>
                                              <p:pRg st="12" end="12"/>
                                            </p:txEl>
                                          </p:spTgt>
                                        </p:tgtEl>
                                      </p:cBhvr>
                                    </p:animEffect>
                                  </p:childTnLst>
                                </p:cTn>
                              </p:par>
                            </p:childTnLst>
                          </p:cTn>
                        </p:par>
                      </p:childTnLst>
                    </p:cTn>
                  </p:par>
                  <p:par>
                    <p:cTn id="90" fill="hold">
                      <p:stCondLst>
                        <p:cond delay="indefinite"/>
                      </p:stCondLst>
                      <p:childTnLst>
                        <p:par>
                          <p:cTn id="91" fill="hold">
                            <p:stCondLst>
                              <p:cond delay="0"/>
                            </p:stCondLst>
                            <p:childTnLst>
                              <p:par>
                                <p:cTn id="92" presetID="53" presetClass="entr" presetSubtype="16" fill="hold" grpId="0" nodeType="clickEffect">
                                  <p:stCondLst>
                                    <p:cond delay="0"/>
                                  </p:stCondLst>
                                  <p:childTnLst>
                                    <p:set>
                                      <p:cBhvr>
                                        <p:cTn id="93" dur="1" fill="hold">
                                          <p:stCondLst>
                                            <p:cond delay="0"/>
                                          </p:stCondLst>
                                        </p:cTn>
                                        <p:tgtEl>
                                          <p:spTgt spid="14">
                                            <p:txEl>
                                              <p:pRg st="13" end="13"/>
                                            </p:txEl>
                                          </p:spTgt>
                                        </p:tgtEl>
                                        <p:attrNameLst>
                                          <p:attrName>style.visibility</p:attrName>
                                        </p:attrNameLst>
                                      </p:cBhvr>
                                      <p:to>
                                        <p:strVal val="visible"/>
                                      </p:to>
                                    </p:set>
                                    <p:anim calcmode="lin" valueType="num">
                                      <p:cBhvr>
                                        <p:cTn id="94" dur="1250" fill="hold"/>
                                        <p:tgtEl>
                                          <p:spTgt spid="14">
                                            <p:txEl>
                                              <p:pRg st="13" end="13"/>
                                            </p:txEl>
                                          </p:spTgt>
                                        </p:tgtEl>
                                        <p:attrNameLst>
                                          <p:attrName>ppt_w</p:attrName>
                                        </p:attrNameLst>
                                      </p:cBhvr>
                                      <p:tavLst>
                                        <p:tav tm="0">
                                          <p:val>
                                            <p:fltVal val="0"/>
                                          </p:val>
                                        </p:tav>
                                        <p:tav tm="100000">
                                          <p:val>
                                            <p:strVal val="#ppt_w"/>
                                          </p:val>
                                        </p:tav>
                                      </p:tavLst>
                                    </p:anim>
                                    <p:anim calcmode="lin" valueType="num">
                                      <p:cBhvr>
                                        <p:cTn id="95" dur="1250" fill="hold"/>
                                        <p:tgtEl>
                                          <p:spTgt spid="14">
                                            <p:txEl>
                                              <p:pRg st="13" end="13"/>
                                            </p:txEl>
                                          </p:spTgt>
                                        </p:tgtEl>
                                        <p:attrNameLst>
                                          <p:attrName>ppt_h</p:attrName>
                                        </p:attrNameLst>
                                      </p:cBhvr>
                                      <p:tavLst>
                                        <p:tav tm="0">
                                          <p:val>
                                            <p:fltVal val="0"/>
                                          </p:val>
                                        </p:tav>
                                        <p:tav tm="100000">
                                          <p:val>
                                            <p:strVal val="#ppt_h"/>
                                          </p:val>
                                        </p:tav>
                                      </p:tavLst>
                                    </p:anim>
                                    <p:animEffect transition="in" filter="fade">
                                      <p:cBhvr>
                                        <p:cTn id="96" dur="1250"/>
                                        <p:tgtEl>
                                          <p:spTgt spid="14">
                                            <p:txEl>
                                              <p:pRg st="13" end="13"/>
                                            </p:txEl>
                                          </p:spTgt>
                                        </p:tgtEl>
                                      </p:cBhvr>
                                    </p:animEffect>
                                  </p:childTnLst>
                                </p:cTn>
                              </p:par>
                            </p:childTnLst>
                          </p:cTn>
                        </p:par>
                      </p:childTnLst>
                    </p:cTn>
                  </p:par>
                  <p:par>
                    <p:cTn id="97" fill="hold">
                      <p:stCondLst>
                        <p:cond delay="indefinite"/>
                      </p:stCondLst>
                      <p:childTnLst>
                        <p:par>
                          <p:cTn id="98" fill="hold">
                            <p:stCondLst>
                              <p:cond delay="0"/>
                            </p:stCondLst>
                            <p:childTnLst>
                              <p:par>
                                <p:cTn id="99" presetID="53" presetClass="entr" presetSubtype="16" fill="hold" grpId="0" nodeType="clickEffect">
                                  <p:stCondLst>
                                    <p:cond delay="0"/>
                                  </p:stCondLst>
                                  <p:childTnLst>
                                    <p:set>
                                      <p:cBhvr>
                                        <p:cTn id="100" dur="1" fill="hold">
                                          <p:stCondLst>
                                            <p:cond delay="0"/>
                                          </p:stCondLst>
                                        </p:cTn>
                                        <p:tgtEl>
                                          <p:spTgt spid="14">
                                            <p:txEl>
                                              <p:pRg st="14" end="14"/>
                                            </p:txEl>
                                          </p:spTgt>
                                        </p:tgtEl>
                                        <p:attrNameLst>
                                          <p:attrName>style.visibility</p:attrName>
                                        </p:attrNameLst>
                                      </p:cBhvr>
                                      <p:to>
                                        <p:strVal val="visible"/>
                                      </p:to>
                                    </p:set>
                                    <p:anim calcmode="lin" valueType="num">
                                      <p:cBhvr>
                                        <p:cTn id="101" dur="1250" fill="hold"/>
                                        <p:tgtEl>
                                          <p:spTgt spid="14">
                                            <p:txEl>
                                              <p:pRg st="14" end="14"/>
                                            </p:txEl>
                                          </p:spTgt>
                                        </p:tgtEl>
                                        <p:attrNameLst>
                                          <p:attrName>ppt_w</p:attrName>
                                        </p:attrNameLst>
                                      </p:cBhvr>
                                      <p:tavLst>
                                        <p:tav tm="0">
                                          <p:val>
                                            <p:fltVal val="0"/>
                                          </p:val>
                                        </p:tav>
                                        <p:tav tm="100000">
                                          <p:val>
                                            <p:strVal val="#ppt_w"/>
                                          </p:val>
                                        </p:tav>
                                      </p:tavLst>
                                    </p:anim>
                                    <p:anim calcmode="lin" valueType="num">
                                      <p:cBhvr>
                                        <p:cTn id="102" dur="1250" fill="hold"/>
                                        <p:tgtEl>
                                          <p:spTgt spid="14">
                                            <p:txEl>
                                              <p:pRg st="14" end="14"/>
                                            </p:txEl>
                                          </p:spTgt>
                                        </p:tgtEl>
                                        <p:attrNameLst>
                                          <p:attrName>ppt_h</p:attrName>
                                        </p:attrNameLst>
                                      </p:cBhvr>
                                      <p:tavLst>
                                        <p:tav tm="0">
                                          <p:val>
                                            <p:fltVal val="0"/>
                                          </p:val>
                                        </p:tav>
                                        <p:tav tm="100000">
                                          <p:val>
                                            <p:strVal val="#ppt_h"/>
                                          </p:val>
                                        </p:tav>
                                      </p:tavLst>
                                    </p:anim>
                                    <p:animEffect transition="in" filter="fade">
                                      <p:cBhvr>
                                        <p:cTn id="103" dur="1250"/>
                                        <p:tgtEl>
                                          <p:spTgt spid="14">
                                            <p:txEl>
                                              <p:pRg st="14" end="14"/>
                                            </p:txEl>
                                          </p:spTgt>
                                        </p:tgtEl>
                                      </p:cBhvr>
                                    </p:animEffect>
                                  </p:childTnLst>
                                </p:cTn>
                              </p:par>
                            </p:childTnLst>
                          </p:cTn>
                        </p:par>
                      </p:childTnLst>
                    </p:cTn>
                  </p:par>
                  <p:par>
                    <p:cTn id="104" fill="hold">
                      <p:stCondLst>
                        <p:cond delay="indefinite"/>
                      </p:stCondLst>
                      <p:childTnLst>
                        <p:par>
                          <p:cTn id="105" fill="hold">
                            <p:stCondLst>
                              <p:cond delay="0"/>
                            </p:stCondLst>
                            <p:childTnLst>
                              <p:par>
                                <p:cTn id="106" presetID="53" presetClass="entr" presetSubtype="16" fill="hold" grpId="0" nodeType="clickEffect">
                                  <p:stCondLst>
                                    <p:cond delay="0"/>
                                  </p:stCondLst>
                                  <p:childTnLst>
                                    <p:set>
                                      <p:cBhvr>
                                        <p:cTn id="107" dur="1" fill="hold">
                                          <p:stCondLst>
                                            <p:cond delay="0"/>
                                          </p:stCondLst>
                                        </p:cTn>
                                        <p:tgtEl>
                                          <p:spTgt spid="14">
                                            <p:txEl>
                                              <p:pRg st="16" end="16"/>
                                            </p:txEl>
                                          </p:spTgt>
                                        </p:tgtEl>
                                        <p:attrNameLst>
                                          <p:attrName>style.visibility</p:attrName>
                                        </p:attrNameLst>
                                      </p:cBhvr>
                                      <p:to>
                                        <p:strVal val="visible"/>
                                      </p:to>
                                    </p:set>
                                    <p:anim calcmode="lin" valueType="num">
                                      <p:cBhvr>
                                        <p:cTn id="108" dur="1250" fill="hold"/>
                                        <p:tgtEl>
                                          <p:spTgt spid="14">
                                            <p:txEl>
                                              <p:pRg st="16" end="16"/>
                                            </p:txEl>
                                          </p:spTgt>
                                        </p:tgtEl>
                                        <p:attrNameLst>
                                          <p:attrName>ppt_w</p:attrName>
                                        </p:attrNameLst>
                                      </p:cBhvr>
                                      <p:tavLst>
                                        <p:tav tm="0">
                                          <p:val>
                                            <p:fltVal val="0"/>
                                          </p:val>
                                        </p:tav>
                                        <p:tav tm="100000">
                                          <p:val>
                                            <p:strVal val="#ppt_w"/>
                                          </p:val>
                                        </p:tav>
                                      </p:tavLst>
                                    </p:anim>
                                    <p:anim calcmode="lin" valueType="num">
                                      <p:cBhvr>
                                        <p:cTn id="109" dur="1250" fill="hold"/>
                                        <p:tgtEl>
                                          <p:spTgt spid="14">
                                            <p:txEl>
                                              <p:pRg st="16" end="16"/>
                                            </p:txEl>
                                          </p:spTgt>
                                        </p:tgtEl>
                                        <p:attrNameLst>
                                          <p:attrName>ppt_h</p:attrName>
                                        </p:attrNameLst>
                                      </p:cBhvr>
                                      <p:tavLst>
                                        <p:tav tm="0">
                                          <p:val>
                                            <p:fltVal val="0"/>
                                          </p:val>
                                        </p:tav>
                                        <p:tav tm="100000">
                                          <p:val>
                                            <p:strVal val="#ppt_h"/>
                                          </p:val>
                                        </p:tav>
                                      </p:tavLst>
                                    </p:anim>
                                    <p:animEffect transition="in" filter="fade">
                                      <p:cBhvr>
                                        <p:cTn id="110" dur="1250"/>
                                        <p:tgtEl>
                                          <p:spTgt spid="14">
                                            <p:txEl>
                                              <p:pRg st="16" end="16"/>
                                            </p:txEl>
                                          </p:spTgt>
                                        </p:tgtEl>
                                      </p:cBhvr>
                                    </p:animEffect>
                                  </p:childTnLst>
                                </p:cTn>
                              </p:par>
                            </p:childTnLst>
                          </p:cTn>
                        </p:par>
                      </p:childTnLst>
                    </p:cTn>
                  </p:par>
                  <p:par>
                    <p:cTn id="111" fill="hold">
                      <p:stCondLst>
                        <p:cond delay="indefinite"/>
                      </p:stCondLst>
                      <p:childTnLst>
                        <p:par>
                          <p:cTn id="112" fill="hold">
                            <p:stCondLst>
                              <p:cond delay="0"/>
                            </p:stCondLst>
                            <p:childTnLst>
                              <p:par>
                                <p:cTn id="113" presetID="53" presetClass="entr" presetSubtype="16" fill="hold" grpId="0" nodeType="clickEffect">
                                  <p:stCondLst>
                                    <p:cond delay="0"/>
                                  </p:stCondLst>
                                  <p:childTnLst>
                                    <p:set>
                                      <p:cBhvr>
                                        <p:cTn id="114" dur="1" fill="hold">
                                          <p:stCondLst>
                                            <p:cond delay="0"/>
                                          </p:stCondLst>
                                        </p:cTn>
                                        <p:tgtEl>
                                          <p:spTgt spid="14">
                                            <p:txEl>
                                              <p:pRg st="17" end="17"/>
                                            </p:txEl>
                                          </p:spTgt>
                                        </p:tgtEl>
                                        <p:attrNameLst>
                                          <p:attrName>style.visibility</p:attrName>
                                        </p:attrNameLst>
                                      </p:cBhvr>
                                      <p:to>
                                        <p:strVal val="visible"/>
                                      </p:to>
                                    </p:set>
                                    <p:anim calcmode="lin" valueType="num">
                                      <p:cBhvr>
                                        <p:cTn id="115" dur="1250" fill="hold"/>
                                        <p:tgtEl>
                                          <p:spTgt spid="14">
                                            <p:txEl>
                                              <p:pRg st="17" end="17"/>
                                            </p:txEl>
                                          </p:spTgt>
                                        </p:tgtEl>
                                        <p:attrNameLst>
                                          <p:attrName>ppt_w</p:attrName>
                                        </p:attrNameLst>
                                      </p:cBhvr>
                                      <p:tavLst>
                                        <p:tav tm="0">
                                          <p:val>
                                            <p:fltVal val="0"/>
                                          </p:val>
                                        </p:tav>
                                        <p:tav tm="100000">
                                          <p:val>
                                            <p:strVal val="#ppt_w"/>
                                          </p:val>
                                        </p:tav>
                                      </p:tavLst>
                                    </p:anim>
                                    <p:anim calcmode="lin" valueType="num">
                                      <p:cBhvr>
                                        <p:cTn id="116" dur="1250" fill="hold"/>
                                        <p:tgtEl>
                                          <p:spTgt spid="14">
                                            <p:txEl>
                                              <p:pRg st="17" end="17"/>
                                            </p:txEl>
                                          </p:spTgt>
                                        </p:tgtEl>
                                        <p:attrNameLst>
                                          <p:attrName>ppt_h</p:attrName>
                                        </p:attrNameLst>
                                      </p:cBhvr>
                                      <p:tavLst>
                                        <p:tav tm="0">
                                          <p:val>
                                            <p:fltVal val="0"/>
                                          </p:val>
                                        </p:tav>
                                        <p:tav tm="100000">
                                          <p:val>
                                            <p:strVal val="#ppt_h"/>
                                          </p:val>
                                        </p:tav>
                                      </p:tavLst>
                                    </p:anim>
                                    <p:animEffect transition="in" filter="fade">
                                      <p:cBhvr>
                                        <p:cTn id="117" dur="1250"/>
                                        <p:tgtEl>
                                          <p:spTgt spid="14">
                                            <p:txEl>
                                              <p:pRg st="17" end="17"/>
                                            </p:txEl>
                                          </p:spTgt>
                                        </p:tgtEl>
                                      </p:cBhvr>
                                    </p:animEffect>
                                  </p:childTnLst>
                                </p:cTn>
                              </p:par>
                            </p:childTnLst>
                          </p:cTn>
                        </p:par>
                      </p:childTnLst>
                    </p:cTn>
                  </p:par>
                  <p:par>
                    <p:cTn id="118" fill="hold">
                      <p:stCondLst>
                        <p:cond delay="indefinite"/>
                      </p:stCondLst>
                      <p:childTnLst>
                        <p:par>
                          <p:cTn id="119" fill="hold">
                            <p:stCondLst>
                              <p:cond delay="0"/>
                            </p:stCondLst>
                            <p:childTnLst>
                              <p:par>
                                <p:cTn id="120" presetID="53" presetClass="entr" presetSubtype="16" fill="hold" grpId="0" nodeType="clickEffect">
                                  <p:stCondLst>
                                    <p:cond delay="0"/>
                                  </p:stCondLst>
                                  <p:childTnLst>
                                    <p:set>
                                      <p:cBhvr>
                                        <p:cTn id="121" dur="1" fill="hold">
                                          <p:stCondLst>
                                            <p:cond delay="0"/>
                                          </p:stCondLst>
                                        </p:cTn>
                                        <p:tgtEl>
                                          <p:spTgt spid="14">
                                            <p:txEl>
                                              <p:pRg st="18" end="18"/>
                                            </p:txEl>
                                          </p:spTgt>
                                        </p:tgtEl>
                                        <p:attrNameLst>
                                          <p:attrName>style.visibility</p:attrName>
                                        </p:attrNameLst>
                                      </p:cBhvr>
                                      <p:to>
                                        <p:strVal val="visible"/>
                                      </p:to>
                                    </p:set>
                                    <p:anim calcmode="lin" valueType="num">
                                      <p:cBhvr>
                                        <p:cTn id="122" dur="1250" fill="hold"/>
                                        <p:tgtEl>
                                          <p:spTgt spid="14">
                                            <p:txEl>
                                              <p:pRg st="18" end="18"/>
                                            </p:txEl>
                                          </p:spTgt>
                                        </p:tgtEl>
                                        <p:attrNameLst>
                                          <p:attrName>ppt_w</p:attrName>
                                        </p:attrNameLst>
                                      </p:cBhvr>
                                      <p:tavLst>
                                        <p:tav tm="0">
                                          <p:val>
                                            <p:fltVal val="0"/>
                                          </p:val>
                                        </p:tav>
                                        <p:tav tm="100000">
                                          <p:val>
                                            <p:strVal val="#ppt_w"/>
                                          </p:val>
                                        </p:tav>
                                      </p:tavLst>
                                    </p:anim>
                                    <p:anim calcmode="lin" valueType="num">
                                      <p:cBhvr>
                                        <p:cTn id="123" dur="1250" fill="hold"/>
                                        <p:tgtEl>
                                          <p:spTgt spid="14">
                                            <p:txEl>
                                              <p:pRg st="18" end="18"/>
                                            </p:txEl>
                                          </p:spTgt>
                                        </p:tgtEl>
                                        <p:attrNameLst>
                                          <p:attrName>ppt_h</p:attrName>
                                        </p:attrNameLst>
                                      </p:cBhvr>
                                      <p:tavLst>
                                        <p:tav tm="0">
                                          <p:val>
                                            <p:fltVal val="0"/>
                                          </p:val>
                                        </p:tav>
                                        <p:tav tm="100000">
                                          <p:val>
                                            <p:strVal val="#ppt_h"/>
                                          </p:val>
                                        </p:tav>
                                      </p:tavLst>
                                    </p:anim>
                                    <p:animEffect transition="in" filter="fade">
                                      <p:cBhvr>
                                        <p:cTn id="124" dur="1250"/>
                                        <p:tgtEl>
                                          <p:spTgt spid="14">
                                            <p:txEl>
                                              <p:pRg st="18" end="18"/>
                                            </p:txEl>
                                          </p:spTgt>
                                        </p:tgtEl>
                                      </p:cBhvr>
                                    </p:animEffect>
                                  </p:childTnLst>
                                </p:cTn>
                              </p:par>
                            </p:childTnLst>
                          </p:cTn>
                        </p:par>
                      </p:childTnLst>
                    </p:cTn>
                  </p:par>
                  <p:par>
                    <p:cTn id="125" fill="hold">
                      <p:stCondLst>
                        <p:cond delay="indefinite"/>
                      </p:stCondLst>
                      <p:childTnLst>
                        <p:par>
                          <p:cTn id="126" fill="hold">
                            <p:stCondLst>
                              <p:cond delay="0"/>
                            </p:stCondLst>
                            <p:childTnLst>
                              <p:par>
                                <p:cTn id="127" presetID="53" presetClass="entr" presetSubtype="16" fill="hold" grpId="0" nodeType="clickEffect">
                                  <p:stCondLst>
                                    <p:cond delay="0"/>
                                  </p:stCondLst>
                                  <p:childTnLst>
                                    <p:set>
                                      <p:cBhvr>
                                        <p:cTn id="128" dur="1" fill="hold">
                                          <p:stCondLst>
                                            <p:cond delay="0"/>
                                          </p:stCondLst>
                                        </p:cTn>
                                        <p:tgtEl>
                                          <p:spTgt spid="14">
                                            <p:txEl>
                                              <p:pRg st="19" end="19"/>
                                            </p:txEl>
                                          </p:spTgt>
                                        </p:tgtEl>
                                        <p:attrNameLst>
                                          <p:attrName>style.visibility</p:attrName>
                                        </p:attrNameLst>
                                      </p:cBhvr>
                                      <p:to>
                                        <p:strVal val="visible"/>
                                      </p:to>
                                    </p:set>
                                    <p:anim calcmode="lin" valueType="num">
                                      <p:cBhvr>
                                        <p:cTn id="129" dur="1250" fill="hold"/>
                                        <p:tgtEl>
                                          <p:spTgt spid="14">
                                            <p:txEl>
                                              <p:pRg st="19" end="19"/>
                                            </p:txEl>
                                          </p:spTgt>
                                        </p:tgtEl>
                                        <p:attrNameLst>
                                          <p:attrName>ppt_w</p:attrName>
                                        </p:attrNameLst>
                                      </p:cBhvr>
                                      <p:tavLst>
                                        <p:tav tm="0">
                                          <p:val>
                                            <p:fltVal val="0"/>
                                          </p:val>
                                        </p:tav>
                                        <p:tav tm="100000">
                                          <p:val>
                                            <p:strVal val="#ppt_w"/>
                                          </p:val>
                                        </p:tav>
                                      </p:tavLst>
                                    </p:anim>
                                    <p:anim calcmode="lin" valueType="num">
                                      <p:cBhvr>
                                        <p:cTn id="130" dur="1250" fill="hold"/>
                                        <p:tgtEl>
                                          <p:spTgt spid="14">
                                            <p:txEl>
                                              <p:pRg st="19" end="19"/>
                                            </p:txEl>
                                          </p:spTgt>
                                        </p:tgtEl>
                                        <p:attrNameLst>
                                          <p:attrName>ppt_h</p:attrName>
                                        </p:attrNameLst>
                                      </p:cBhvr>
                                      <p:tavLst>
                                        <p:tav tm="0">
                                          <p:val>
                                            <p:fltVal val="0"/>
                                          </p:val>
                                        </p:tav>
                                        <p:tav tm="100000">
                                          <p:val>
                                            <p:strVal val="#ppt_h"/>
                                          </p:val>
                                        </p:tav>
                                      </p:tavLst>
                                    </p:anim>
                                    <p:animEffect transition="in" filter="fade">
                                      <p:cBhvr>
                                        <p:cTn id="131" dur="1250"/>
                                        <p:tgtEl>
                                          <p:spTgt spid="14">
                                            <p:txEl>
                                              <p:pRg st="19" end="19"/>
                                            </p:txEl>
                                          </p:spTgt>
                                        </p:tgtEl>
                                      </p:cBhvr>
                                    </p:animEffect>
                                  </p:childTnLst>
                                </p:cTn>
                              </p:par>
                            </p:childTnLst>
                          </p:cTn>
                        </p:par>
                      </p:childTnLst>
                    </p:cTn>
                  </p:par>
                  <p:par>
                    <p:cTn id="132" fill="hold">
                      <p:stCondLst>
                        <p:cond delay="indefinite"/>
                      </p:stCondLst>
                      <p:childTnLst>
                        <p:par>
                          <p:cTn id="133" fill="hold">
                            <p:stCondLst>
                              <p:cond delay="0"/>
                            </p:stCondLst>
                            <p:childTnLst>
                              <p:par>
                                <p:cTn id="134" presetID="53" presetClass="entr" presetSubtype="16" fill="hold" grpId="0" nodeType="clickEffect">
                                  <p:stCondLst>
                                    <p:cond delay="0"/>
                                  </p:stCondLst>
                                  <p:childTnLst>
                                    <p:set>
                                      <p:cBhvr>
                                        <p:cTn id="135" dur="1" fill="hold">
                                          <p:stCondLst>
                                            <p:cond delay="0"/>
                                          </p:stCondLst>
                                        </p:cTn>
                                        <p:tgtEl>
                                          <p:spTgt spid="14">
                                            <p:txEl>
                                              <p:pRg st="20" end="20"/>
                                            </p:txEl>
                                          </p:spTgt>
                                        </p:tgtEl>
                                        <p:attrNameLst>
                                          <p:attrName>style.visibility</p:attrName>
                                        </p:attrNameLst>
                                      </p:cBhvr>
                                      <p:to>
                                        <p:strVal val="visible"/>
                                      </p:to>
                                    </p:set>
                                    <p:anim calcmode="lin" valueType="num">
                                      <p:cBhvr>
                                        <p:cTn id="136" dur="1250" fill="hold"/>
                                        <p:tgtEl>
                                          <p:spTgt spid="14">
                                            <p:txEl>
                                              <p:pRg st="20" end="20"/>
                                            </p:txEl>
                                          </p:spTgt>
                                        </p:tgtEl>
                                        <p:attrNameLst>
                                          <p:attrName>ppt_w</p:attrName>
                                        </p:attrNameLst>
                                      </p:cBhvr>
                                      <p:tavLst>
                                        <p:tav tm="0">
                                          <p:val>
                                            <p:fltVal val="0"/>
                                          </p:val>
                                        </p:tav>
                                        <p:tav tm="100000">
                                          <p:val>
                                            <p:strVal val="#ppt_w"/>
                                          </p:val>
                                        </p:tav>
                                      </p:tavLst>
                                    </p:anim>
                                    <p:anim calcmode="lin" valueType="num">
                                      <p:cBhvr>
                                        <p:cTn id="137" dur="1250" fill="hold"/>
                                        <p:tgtEl>
                                          <p:spTgt spid="14">
                                            <p:txEl>
                                              <p:pRg st="20" end="20"/>
                                            </p:txEl>
                                          </p:spTgt>
                                        </p:tgtEl>
                                        <p:attrNameLst>
                                          <p:attrName>ppt_h</p:attrName>
                                        </p:attrNameLst>
                                      </p:cBhvr>
                                      <p:tavLst>
                                        <p:tav tm="0">
                                          <p:val>
                                            <p:fltVal val="0"/>
                                          </p:val>
                                        </p:tav>
                                        <p:tav tm="100000">
                                          <p:val>
                                            <p:strVal val="#ppt_h"/>
                                          </p:val>
                                        </p:tav>
                                      </p:tavLst>
                                    </p:anim>
                                    <p:animEffect transition="in" filter="fade">
                                      <p:cBhvr>
                                        <p:cTn id="138" dur="1250"/>
                                        <p:tgtEl>
                                          <p:spTgt spid="14">
                                            <p:txEl>
                                              <p:pRg st="20" end="20"/>
                                            </p:txEl>
                                          </p:spTgt>
                                        </p:tgtEl>
                                      </p:cBhvr>
                                    </p:animEffect>
                                  </p:childTnLst>
                                </p:cTn>
                              </p:par>
                              <p:par>
                                <p:cTn id="139" presetID="53" presetClass="entr" presetSubtype="16" fill="hold" grpId="0" nodeType="withEffect">
                                  <p:stCondLst>
                                    <p:cond delay="0"/>
                                  </p:stCondLst>
                                  <p:childTnLst>
                                    <p:set>
                                      <p:cBhvr>
                                        <p:cTn id="140" dur="1" fill="hold">
                                          <p:stCondLst>
                                            <p:cond delay="0"/>
                                          </p:stCondLst>
                                        </p:cTn>
                                        <p:tgtEl>
                                          <p:spTgt spid="16">
                                            <p:txEl>
                                              <p:pRg st="0" end="0"/>
                                            </p:txEl>
                                          </p:spTgt>
                                        </p:tgtEl>
                                        <p:attrNameLst>
                                          <p:attrName>style.visibility</p:attrName>
                                        </p:attrNameLst>
                                      </p:cBhvr>
                                      <p:to>
                                        <p:strVal val="visible"/>
                                      </p:to>
                                    </p:set>
                                    <p:anim calcmode="lin" valueType="num">
                                      <p:cBhvr>
                                        <p:cTn id="141" dur="125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42" dur="1250" fill="hold"/>
                                        <p:tgtEl>
                                          <p:spTgt spid="16">
                                            <p:txEl>
                                              <p:pRg st="0" end="0"/>
                                            </p:txEl>
                                          </p:spTgt>
                                        </p:tgtEl>
                                        <p:attrNameLst>
                                          <p:attrName>ppt_h</p:attrName>
                                        </p:attrNameLst>
                                      </p:cBhvr>
                                      <p:tavLst>
                                        <p:tav tm="0">
                                          <p:val>
                                            <p:fltVal val="0"/>
                                          </p:val>
                                        </p:tav>
                                        <p:tav tm="100000">
                                          <p:val>
                                            <p:strVal val="#ppt_h"/>
                                          </p:val>
                                        </p:tav>
                                      </p:tavLst>
                                    </p:anim>
                                    <p:animEffect transition="in" filter="fade">
                                      <p:cBhvr>
                                        <p:cTn id="143" dur="1250"/>
                                        <p:tgtEl>
                                          <p:spTgt spid="16">
                                            <p:txEl>
                                              <p:pRg st="0" end="0"/>
                                            </p:txEl>
                                          </p:spTgt>
                                        </p:tgtEl>
                                      </p:cBhvr>
                                    </p:animEffect>
                                  </p:childTnLst>
                                </p:cTn>
                              </p:par>
                            </p:childTnLst>
                          </p:cTn>
                        </p:par>
                      </p:childTnLst>
                    </p:cTn>
                  </p:par>
                  <p:par>
                    <p:cTn id="144" fill="hold">
                      <p:stCondLst>
                        <p:cond delay="indefinite"/>
                      </p:stCondLst>
                      <p:childTnLst>
                        <p:par>
                          <p:cTn id="145" fill="hold">
                            <p:stCondLst>
                              <p:cond delay="0"/>
                            </p:stCondLst>
                            <p:childTnLst>
                              <p:par>
                                <p:cTn id="146" presetID="53" presetClass="entr" presetSubtype="16" fill="hold" grpId="0" nodeType="clickEffect">
                                  <p:stCondLst>
                                    <p:cond delay="0"/>
                                  </p:stCondLst>
                                  <p:childTnLst>
                                    <p:set>
                                      <p:cBhvr>
                                        <p:cTn id="147" dur="1" fill="hold">
                                          <p:stCondLst>
                                            <p:cond delay="0"/>
                                          </p:stCondLst>
                                        </p:cTn>
                                        <p:tgtEl>
                                          <p:spTgt spid="16">
                                            <p:txEl>
                                              <p:pRg st="1" end="1"/>
                                            </p:txEl>
                                          </p:spTgt>
                                        </p:tgtEl>
                                        <p:attrNameLst>
                                          <p:attrName>style.visibility</p:attrName>
                                        </p:attrNameLst>
                                      </p:cBhvr>
                                      <p:to>
                                        <p:strVal val="visible"/>
                                      </p:to>
                                    </p:set>
                                    <p:anim calcmode="lin" valueType="num">
                                      <p:cBhvr>
                                        <p:cTn id="148" dur="125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49" dur="1250" fill="hold"/>
                                        <p:tgtEl>
                                          <p:spTgt spid="16">
                                            <p:txEl>
                                              <p:pRg st="1" end="1"/>
                                            </p:txEl>
                                          </p:spTgt>
                                        </p:tgtEl>
                                        <p:attrNameLst>
                                          <p:attrName>ppt_h</p:attrName>
                                        </p:attrNameLst>
                                      </p:cBhvr>
                                      <p:tavLst>
                                        <p:tav tm="0">
                                          <p:val>
                                            <p:fltVal val="0"/>
                                          </p:val>
                                        </p:tav>
                                        <p:tav tm="100000">
                                          <p:val>
                                            <p:strVal val="#ppt_h"/>
                                          </p:val>
                                        </p:tav>
                                      </p:tavLst>
                                    </p:anim>
                                    <p:animEffect transition="in" filter="fade">
                                      <p:cBhvr>
                                        <p:cTn id="150" dur="1250"/>
                                        <p:tgtEl>
                                          <p:spTgt spid="16">
                                            <p:txEl>
                                              <p:pRg st="1" end="1"/>
                                            </p:txEl>
                                          </p:spTgt>
                                        </p:tgtEl>
                                      </p:cBhvr>
                                    </p:animEffect>
                                  </p:childTnLst>
                                </p:cTn>
                              </p:par>
                            </p:childTnLst>
                          </p:cTn>
                        </p:par>
                      </p:childTnLst>
                    </p:cTn>
                  </p:par>
                  <p:par>
                    <p:cTn id="151" fill="hold">
                      <p:stCondLst>
                        <p:cond delay="indefinite"/>
                      </p:stCondLst>
                      <p:childTnLst>
                        <p:par>
                          <p:cTn id="152" fill="hold">
                            <p:stCondLst>
                              <p:cond delay="0"/>
                            </p:stCondLst>
                            <p:childTnLst>
                              <p:par>
                                <p:cTn id="153" presetID="53" presetClass="entr" presetSubtype="16" fill="hold" grpId="0" nodeType="clickEffect">
                                  <p:stCondLst>
                                    <p:cond delay="0"/>
                                  </p:stCondLst>
                                  <p:childTnLst>
                                    <p:set>
                                      <p:cBhvr>
                                        <p:cTn id="154" dur="1" fill="hold">
                                          <p:stCondLst>
                                            <p:cond delay="0"/>
                                          </p:stCondLst>
                                        </p:cTn>
                                        <p:tgtEl>
                                          <p:spTgt spid="16">
                                            <p:txEl>
                                              <p:pRg st="2" end="2"/>
                                            </p:txEl>
                                          </p:spTgt>
                                        </p:tgtEl>
                                        <p:attrNameLst>
                                          <p:attrName>style.visibility</p:attrName>
                                        </p:attrNameLst>
                                      </p:cBhvr>
                                      <p:to>
                                        <p:strVal val="visible"/>
                                      </p:to>
                                    </p:set>
                                    <p:anim calcmode="lin" valueType="num">
                                      <p:cBhvr>
                                        <p:cTn id="155" dur="1250" fill="hold"/>
                                        <p:tgtEl>
                                          <p:spTgt spid="16">
                                            <p:txEl>
                                              <p:pRg st="2" end="2"/>
                                            </p:txEl>
                                          </p:spTgt>
                                        </p:tgtEl>
                                        <p:attrNameLst>
                                          <p:attrName>ppt_w</p:attrName>
                                        </p:attrNameLst>
                                      </p:cBhvr>
                                      <p:tavLst>
                                        <p:tav tm="0">
                                          <p:val>
                                            <p:fltVal val="0"/>
                                          </p:val>
                                        </p:tav>
                                        <p:tav tm="100000">
                                          <p:val>
                                            <p:strVal val="#ppt_w"/>
                                          </p:val>
                                        </p:tav>
                                      </p:tavLst>
                                    </p:anim>
                                    <p:anim calcmode="lin" valueType="num">
                                      <p:cBhvr>
                                        <p:cTn id="156" dur="1250" fill="hold"/>
                                        <p:tgtEl>
                                          <p:spTgt spid="16">
                                            <p:txEl>
                                              <p:pRg st="2" end="2"/>
                                            </p:txEl>
                                          </p:spTgt>
                                        </p:tgtEl>
                                        <p:attrNameLst>
                                          <p:attrName>ppt_h</p:attrName>
                                        </p:attrNameLst>
                                      </p:cBhvr>
                                      <p:tavLst>
                                        <p:tav tm="0">
                                          <p:val>
                                            <p:fltVal val="0"/>
                                          </p:val>
                                        </p:tav>
                                        <p:tav tm="100000">
                                          <p:val>
                                            <p:strVal val="#ppt_h"/>
                                          </p:val>
                                        </p:tav>
                                      </p:tavLst>
                                    </p:anim>
                                    <p:animEffect transition="in" filter="fade">
                                      <p:cBhvr>
                                        <p:cTn id="157" dur="1250"/>
                                        <p:tgtEl>
                                          <p:spTgt spid="16">
                                            <p:txEl>
                                              <p:pRg st="2" end="2"/>
                                            </p:txEl>
                                          </p:spTgt>
                                        </p:tgtEl>
                                      </p:cBhvr>
                                    </p:animEffect>
                                  </p:childTnLst>
                                </p:cTn>
                              </p:par>
                            </p:childTnLst>
                          </p:cTn>
                        </p:par>
                      </p:childTnLst>
                    </p:cTn>
                  </p:par>
                  <p:par>
                    <p:cTn id="158" fill="hold">
                      <p:stCondLst>
                        <p:cond delay="indefinite"/>
                      </p:stCondLst>
                      <p:childTnLst>
                        <p:par>
                          <p:cTn id="159" fill="hold">
                            <p:stCondLst>
                              <p:cond delay="0"/>
                            </p:stCondLst>
                            <p:childTnLst>
                              <p:par>
                                <p:cTn id="160" presetID="53" presetClass="entr" presetSubtype="16" fill="hold" grpId="0" nodeType="clickEffect">
                                  <p:stCondLst>
                                    <p:cond delay="0"/>
                                  </p:stCondLst>
                                  <p:childTnLst>
                                    <p:set>
                                      <p:cBhvr>
                                        <p:cTn id="161" dur="1" fill="hold">
                                          <p:stCondLst>
                                            <p:cond delay="0"/>
                                          </p:stCondLst>
                                        </p:cTn>
                                        <p:tgtEl>
                                          <p:spTgt spid="16">
                                            <p:txEl>
                                              <p:pRg st="3" end="3"/>
                                            </p:txEl>
                                          </p:spTgt>
                                        </p:tgtEl>
                                        <p:attrNameLst>
                                          <p:attrName>style.visibility</p:attrName>
                                        </p:attrNameLst>
                                      </p:cBhvr>
                                      <p:to>
                                        <p:strVal val="visible"/>
                                      </p:to>
                                    </p:set>
                                    <p:anim calcmode="lin" valueType="num">
                                      <p:cBhvr>
                                        <p:cTn id="162" dur="1250" fill="hold"/>
                                        <p:tgtEl>
                                          <p:spTgt spid="16">
                                            <p:txEl>
                                              <p:pRg st="3" end="3"/>
                                            </p:txEl>
                                          </p:spTgt>
                                        </p:tgtEl>
                                        <p:attrNameLst>
                                          <p:attrName>ppt_w</p:attrName>
                                        </p:attrNameLst>
                                      </p:cBhvr>
                                      <p:tavLst>
                                        <p:tav tm="0">
                                          <p:val>
                                            <p:fltVal val="0"/>
                                          </p:val>
                                        </p:tav>
                                        <p:tav tm="100000">
                                          <p:val>
                                            <p:strVal val="#ppt_w"/>
                                          </p:val>
                                        </p:tav>
                                      </p:tavLst>
                                    </p:anim>
                                    <p:anim calcmode="lin" valueType="num">
                                      <p:cBhvr>
                                        <p:cTn id="163" dur="1250" fill="hold"/>
                                        <p:tgtEl>
                                          <p:spTgt spid="16">
                                            <p:txEl>
                                              <p:pRg st="3" end="3"/>
                                            </p:txEl>
                                          </p:spTgt>
                                        </p:tgtEl>
                                        <p:attrNameLst>
                                          <p:attrName>ppt_h</p:attrName>
                                        </p:attrNameLst>
                                      </p:cBhvr>
                                      <p:tavLst>
                                        <p:tav tm="0">
                                          <p:val>
                                            <p:fltVal val="0"/>
                                          </p:val>
                                        </p:tav>
                                        <p:tav tm="100000">
                                          <p:val>
                                            <p:strVal val="#ppt_h"/>
                                          </p:val>
                                        </p:tav>
                                      </p:tavLst>
                                    </p:anim>
                                    <p:animEffect transition="in" filter="fade">
                                      <p:cBhvr>
                                        <p:cTn id="164" dur="1250"/>
                                        <p:tgtEl>
                                          <p:spTgt spid="16">
                                            <p:txEl>
                                              <p:pRg st="3" end="3"/>
                                            </p:txEl>
                                          </p:spTgt>
                                        </p:tgtEl>
                                      </p:cBhvr>
                                    </p:animEffect>
                                  </p:childTnLst>
                                </p:cTn>
                              </p:par>
                            </p:childTnLst>
                          </p:cTn>
                        </p:par>
                      </p:childTnLst>
                    </p:cTn>
                  </p:par>
                  <p:par>
                    <p:cTn id="165" fill="hold">
                      <p:stCondLst>
                        <p:cond delay="indefinite"/>
                      </p:stCondLst>
                      <p:childTnLst>
                        <p:par>
                          <p:cTn id="166" fill="hold">
                            <p:stCondLst>
                              <p:cond delay="0"/>
                            </p:stCondLst>
                            <p:childTnLst>
                              <p:par>
                                <p:cTn id="167" presetID="53" presetClass="entr" presetSubtype="16" fill="hold" grpId="0" nodeType="clickEffect">
                                  <p:stCondLst>
                                    <p:cond delay="0"/>
                                  </p:stCondLst>
                                  <p:childTnLst>
                                    <p:set>
                                      <p:cBhvr>
                                        <p:cTn id="168" dur="1" fill="hold">
                                          <p:stCondLst>
                                            <p:cond delay="0"/>
                                          </p:stCondLst>
                                        </p:cTn>
                                        <p:tgtEl>
                                          <p:spTgt spid="16">
                                            <p:txEl>
                                              <p:pRg st="5" end="5"/>
                                            </p:txEl>
                                          </p:spTgt>
                                        </p:tgtEl>
                                        <p:attrNameLst>
                                          <p:attrName>style.visibility</p:attrName>
                                        </p:attrNameLst>
                                      </p:cBhvr>
                                      <p:to>
                                        <p:strVal val="visible"/>
                                      </p:to>
                                    </p:set>
                                    <p:anim calcmode="lin" valueType="num">
                                      <p:cBhvr>
                                        <p:cTn id="169" dur="1250" fill="hold"/>
                                        <p:tgtEl>
                                          <p:spTgt spid="16">
                                            <p:txEl>
                                              <p:pRg st="5" end="5"/>
                                            </p:txEl>
                                          </p:spTgt>
                                        </p:tgtEl>
                                        <p:attrNameLst>
                                          <p:attrName>ppt_w</p:attrName>
                                        </p:attrNameLst>
                                      </p:cBhvr>
                                      <p:tavLst>
                                        <p:tav tm="0">
                                          <p:val>
                                            <p:fltVal val="0"/>
                                          </p:val>
                                        </p:tav>
                                        <p:tav tm="100000">
                                          <p:val>
                                            <p:strVal val="#ppt_w"/>
                                          </p:val>
                                        </p:tav>
                                      </p:tavLst>
                                    </p:anim>
                                    <p:anim calcmode="lin" valueType="num">
                                      <p:cBhvr>
                                        <p:cTn id="170" dur="1250" fill="hold"/>
                                        <p:tgtEl>
                                          <p:spTgt spid="16">
                                            <p:txEl>
                                              <p:pRg st="5" end="5"/>
                                            </p:txEl>
                                          </p:spTgt>
                                        </p:tgtEl>
                                        <p:attrNameLst>
                                          <p:attrName>ppt_h</p:attrName>
                                        </p:attrNameLst>
                                      </p:cBhvr>
                                      <p:tavLst>
                                        <p:tav tm="0">
                                          <p:val>
                                            <p:fltVal val="0"/>
                                          </p:val>
                                        </p:tav>
                                        <p:tav tm="100000">
                                          <p:val>
                                            <p:strVal val="#ppt_h"/>
                                          </p:val>
                                        </p:tav>
                                      </p:tavLst>
                                    </p:anim>
                                    <p:animEffect transition="in" filter="fade">
                                      <p:cBhvr>
                                        <p:cTn id="171" dur="1250"/>
                                        <p:tgtEl>
                                          <p:spTgt spid="16">
                                            <p:txEl>
                                              <p:pRg st="5" end="5"/>
                                            </p:txEl>
                                          </p:spTgt>
                                        </p:tgtEl>
                                      </p:cBhvr>
                                    </p:animEffect>
                                  </p:childTnLst>
                                </p:cTn>
                              </p:par>
                            </p:childTnLst>
                          </p:cTn>
                        </p:par>
                      </p:childTnLst>
                    </p:cTn>
                  </p:par>
                  <p:par>
                    <p:cTn id="172" fill="hold">
                      <p:stCondLst>
                        <p:cond delay="indefinite"/>
                      </p:stCondLst>
                      <p:childTnLst>
                        <p:par>
                          <p:cTn id="173" fill="hold">
                            <p:stCondLst>
                              <p:cond delay="0"/>
                            </p:stCondLst>
                            <p:childTnLst>
                              <p:par>
                                <p:cTn id="174" presetID="53" presetClass="entr" presetSubtype="16" fill="hold" grpId="0" nodeType="clickEffect">
                                  <p:stCondLst>
                                    <p:cond delay="0"/>
                                  </p:stCondLst>
                                  <p:childTnLst>
                                    <p:set>
                                      <p:cBhvr>
                                        <p:cTn id="175" dur="1" fill="hold">
                                          <p:stCondLst>
                                            <p:cond delay="0"/>
                                          </p:stCondLst>
                                        </p:cTn>
                                        <p:tgtEl>
                                          <p:spTgt spid="16">
                                            <p:txEl>
                                              <p:pRg st="6" end="6"/>
                                            </p:txEl>
                                          </p:spTgt>
                                        </p:tgtEl>
                                        <p:attrNameLst>
                                          <p:attrName>style.visibility</p:attrName>
                                        </p:attrNameLst>
                                      </p:cBhvr>
                                      <p:to>
                                        <p:strVal val="visible"/>
                                      </p:to>
                                    </p:set>
                                    <p:anim calcmode="lin" valueType="num">
                                      <p:cBhvr>
                                        <p:cTn id="176" dur="1250" fill="hold"/>
                                        <p:tgtEl>
                                          <p:spTgt spid="16">
                                            <p:txEl>
                                              <p:pRg st="6" end="6"/>
                                            </p:txEl>
                                          </p:spTgt>
                                        </p:tgtEl>
                                        <p:attrNameLst>
                                          <p:attrName>ppt_w</p:attrName>
                                        </p:attrNameLst>
                                      </p:cBhvr>
                                      <p:tavLst>
                                        <p:tav tm="0">
                                          <p:val>
                                            <p:fltVal val="0"/>
                                          </p:val>
                                        </p:tav>
                                        <p:tav tm="100000">
                                          <p:val>
                                            <p:strVal val="#ppt_w"/>
                                          </p:val>
                                        </p:tav>
                                      </p:tavLst>
                                    </p:anim>
                                    <p:anim calcmode="lin" valueType="num">
                                      <p:cBhvr>
                                        <p:cTn id="177" dur="1250" fill="hold"/>
                                        <p:tgtEl>
                                          <p:spTgt spid="16">
                                            <p:txEl>
                                              <p:pRg st="6" end="6"/>
                                            </p:txEl>
                                          </p:spTgt>
                                        </p:tgtEl>
                                        <p:attrNameLst>
                                          <p:attrName>ppt_h</p:attrName>
                                        </p:attrNameLst>
                                      </p:cBhvr>
                                      <p:tavLst>
                                        <p:tav tm="0">
                                          <p:val>
                                            <p:fltVal val="0"/>
                                          </p:val>
                                        </p:tav>
                                        <p:tav tm="100000">
                                          <p:val>
                                            <p:strVal val="#ppt_h"/>
                                          </p:val>
                                        </p:tav>
                                      </p:tavLst>
                                    </p:anim>
                                    <p:animEffect transition="in" filter="fade">
                                      <p:cBhvr>
                                        <p:cTn id="178" dur="1250"/>
                                        <p:tgtEl>
                                          <p:spTgt spid="16">
                                            <p:txEl>
                                              <p:pRg st="6" end="6"/>
                                            </p:txEl>
                                          </p:spTgt>
                                        </p:tgtEl>
                                      </p:cBhvr>
                                    </p:animEffect>
                                  </p:childTnLst>
                                </p:cTn>
                              </p:par>
                            </p:childTnLst>
                          </p:cTn>
                        </p:par>
                      </p:childTnLst>
                    </p:cTn>
                  </p:par>
                  <p:par>
                    <p:cTn id="179" fill="hold">
                      <p:stCondLst>
                        <p:cond delay="indefinite"/>
                      </p:stCondLst>
                      <p:childTnLst>
                        <p:par>
                          <p:cTn id="180" fill="hold">
                            <p:stCondLst>
                              <p:cond delay="0"/>
                            </p:stCondLst>
                            <p:childTnLst>
                              <p:par>
                                <p:cTn id="181" presetID="53" presetClass="entr" presetSubtype="16" fill="hold" grpId="0" nodeType="clickEffect">
                                  <p:stCondLst>
                                    <p:cond delay="0"/>
                                  </p:stCondLst>
                                  <p:childTnLst>
                                    <p:set>
                                      <p:cBhvr>
                                        <p:cTn id="182" dur="1" fill="hold">
                                          <p:stCondLst>
                                            <p:cond delay="0"/>
                                          </p:stCondLst>
                                        </p:cTn>
                                        <p:tgtEl>
                                          <p:spTgt spid="16">
                                            <p:txEl>
                                              <p:pRg st="7" end="7"/>
                                            </p:txEl>
                                          </p:spTgt>
                                        </p:tgtEl>
                                        <p:attrNameLst>
                                          <p:attrName>style.visibility</p:attrName>
                                        </p:attrNameLst>
                                      </p:cBhvr>
                                      <p:to>
                                        <p:strVal val="visible"/>
                                      </p:to>
                                    </p:set>
                                    <p:anim calcmode="lin" valueType="num">
                                      <p:cBhvr>
                                        <p:cTn id="183" dur="1250" fill="hold"/>
                                        <p:tgtEl>
                                          <p:spTgt spid="16">
                                            <p:txEl>
                                              <p:pRg st="7" end="7"/>
                                            </p:txEl>
                                          </p:spTgt>
                                        </p:tgtEl>
                                        <p:attrNameLst>
                                          <p:attrName>ppt_w</p:attrName>
                                        </p:attrNameLst>
                                      </p:cBhvr>
                                      <p:tavLst>
                                        <p:tav tm="0">
                                          <p:val>
                                            <p:fltVal val="0"/>
                                          </p:val>
                                        </p:tav>
                                        <p:tav tm="100000">
                                          <p:val>
                                            <p:strVal val="#ppt_w"/>
                                          </p:val>
                                        </p:tav>
                                      </p:tavLst>
                                    </p:anim>
                                    <p:anim calcmode="lin" valueType="num">
                                      <p:cBhvr>
                                        <p:cTn id="184" dur="1250" fill="hold"/>
                                        <p:tgtEl>
                                          <p:spTgt spid="16">
                                            <p:txEl>
                                              <p:pRg st="7" end="7"/>
                                            </p:txEl>
                                          </p:spTgt>
                                        </p:tgtEl>
                                        <p:attrNameLst>
                                          <p:attrName>ppt_h</p:attrName>
                                        </p:attrNameLst>
                                      </p:cBhvr>
                                      <p:tavLst>
                                        <p:tav tm="0">
                                          <p:val>
                                            <p:fltVal val="0"/>
                                          </p:val>
                                        </p:tav>
                                        <p:tav tm="100000">
                                          <p:val>
                                            <p:strVal val="#ppt_h"/>
                                          </p:val>
                                        </p:tav>
                                      </p:tavLst>
                                    </p:anim>
                                    <p:animEffect transition="in" filter="fade">
                                      <p:cBhvr>
                                        <p:cTn id="185" dur="1250"/>
                                        <p:tgtEl>
                                          <p:spTgt spid="16">
                                            <p:txEl>
                                              <p:pRg st="7" end="7"/>
                                            </p:txEl>
                                          </p:spTgt>
                                        </p:tgtEl>
                                      </p:cBhvr>
                                    </p:animEffect>
                                  </p:childTnLst>
                                </p:cTn>
                              </p:par>
                            </p:childTnLst>
                          </p:cTn>
                        </p:par>
                      </p:childTnLst>
                    </p:cTn>
                  </p:par>
                  <p:par>
                    <p:cTn id="186" fill="hold">
                      <p:stCondLst>
                        <p:cond delay="indefinite"/>
                      </p:stCondLst>
                      <p:childTnLst>
                        <p:par>
                          <p:cTn id="187" fill="hold">
                            <p:stCondLst>
                              <p:cond delay="0"/>
                            </p:stCondLst>
                            <p:childTnLst>
                              <p:par>
                                <p:cTn id="188" presetID="53" presetClass="entr" presetSubtype="16" fill="hold" grpId="0" nodeType="clickEffect">
                                  <p:stCondLst>
                                    <p:cond delay="0"/>
                                  </p:stCondLst>
                                  <p:childTnLst>
                                    <p:set>
                                      <p:cBhvr>
                                        <p:cTn id="189" dur="1" fill="hold">
                                          <p:stCondLst>
                                            <p:cond delay="0"/>
                                          </p:stCondLst>
                                        </p:cTn>
                                        <p:tgtEl>
                                          <p:spTgt spid="16">
                                            <p:txEl>
                                              <p:pRg st="8" end="8"/>
                                            </p:txEl>
                                          </p:spTgt>
                                        </p:tgtEl>
                                        <p:attrNameLst>
                                          <p:attrName>style.visibility</p:attrName>
                                        </p:attrNameLst>
                                      </p:cBhvr>
                                      <p:to>
                                        <p:strVal val="visible"/>
                                      </p:to>
                                    </p:set>
                                    <p:anim calcmode="lin" valueType="num">
                                      <p:cBhvr>
                                        <p:cTn id="190" dur="1250" fill="hold"/>
                                        <p:tgtEl>
                                          <p:spTgt spid="16">
                                            <p:txEl>
                                              <p:pRg st="8" end="8"/>
                                            </p:txEl>
                                          </p:spTgt>
                                        </p:tgtEl>
                                        <p:attrNameLst>
                                          <p:attrName>ppt_w</p:attrName>
                                        </p:attrNameLst>
                                      </p:cBhvr>
                                      <p:tavLst>
                                        <p:tav tm="0">
                                          <p:val>
                                            <p:fltVal val="0"/>
                                          </p:val>
                                        </p:tav>
                                        <p:tav tm="100000">
                                          <p:val>
                                            <p:strVal val="#ppt_w"/>
                                          </p:val>
                                        </p:tav>
                                      </p:tavLst>
                                    </p:anim>
                                    <p:anim calcmode="lin" valueType="num">
                                      <p:cBhvr>
                                        <p:cTn id="191" dur="1250" fill="hold"/>
                                        <p:tgtEl>
                                          <p:spTgt spid="16">
                                            <p:txEl>
                                              <p:pRg st="8" end="8"/>
                                            </p:txEl>
                                          </p:spTgt>
                                        </p:tgtEl>
                                        <p:attrNameLst>
                                          <p:attrName>ppt_h</p:attrName>
                                        </p:attrNameLst>
                                      </p:cBhvr>
                                      <p:tavLst>
                                        <p:tav tm="0">
                                          <p:val>
                                            <p:fltVal val="0"/>
                                          </p:val>
                                        </p:tav>
                                        <p:tav tm="100000">
                                          <p:val>
                                            <p:strVal val="#ppt_h"/>
                                          </p:val>
                                        </p:tav>
                                      </p:tavLst>
                                    </p:anim>
                                    <p:animEffect transition="in" filter="fade">
                                      <p:cBhvr>
                                        <p:cTn id="192" dur="1250"/>
                                        <p:tgtEl>
                                          <p:spTgt spid="16">
                                            <p:txEl>
                                              <p:pRg st="8" end="8"/>
                                            </p:txEl>
                                          </p:spTgt>
                                        </p:tgtEl>
                                      </p:cBhvr>
                                    </p:animEffect>
                                  </p:childTnLst>
                                </p:cTn>
                              </p:par>
                            </p:childTnLst>
                          </p:cTn>
                        </p:par>
                      </p:childTnLst>
                    </p:cTn>
                  </p:par>
                  <p:par>
                    <p:cTn id="193" fill="hold">
                      <p:stCondLst>
                        <p:cond delay="indefinite"/>
                      </p:stCondLst>
                      <p:childTnLst>
                        <p:par>
                          <p:cTn id="194" fill="hold">
                            <p:stCondLst>
                              <p:cond delay="0"/>
                            </p:stCondLst>
                            <p:childTnLst>
                              <p:par>
                                <p:cTn id="195" presetID="53" presetClass="entr" presetSubtype="16" fill="hold" grpId="0" nodeType="clickEffect">
                                  <p:stCondLst>
                                    <p:cond delay="0"/>
                                  </p:stCondLst>
                                  <p:childTnLst>
                                    <p:set>
                                      <p:cBhvr>
                                        <p:cTn id="196" dur="1" fill="hold">
                                          <p:stCondLst>
                                            <p:cond delay="0"/>
                                          </p:stCondLst>
                                        </p:cTn>
                                        <p:tgtEl>
                                          <p:spTgt spid="16">
                                            <p:txEl>
                                              <p:pRg st="10" end="10"/>
                                            </p:txEl>
                                          </p:spTgt>
                                        </p:tgtEl>
                                        <p:attrNameLst>
                                          <p:attrName>style.visibility</p:attrName>
                                        </p:attrNameLst>
                                      </p:cBhvr>
                                      <p:to>
                                        <p:strVal val="visible"/>
                                      </p:to>
                                    </p:set>
                                    <p:anim calcmode="lin" valueType="num">
                                      <p:cBhvr>
                                        <p:cTn id="197" dur="1250" fill="hold"/>
                                        <p:tgtEl>
                                          <p:spTgt spid="16">
                                            <p:txEl>
                                              <p:pRg st="10" end="10"/>
                                            </p:txEl>
                                          </p:spTgt>
                                        </p:tgtEl>
                                        <p:attrNameLst>
                                          <p:attrName>ppt_w</p:attrName>
                                        </p:attrNameLst>
                                      </p:cBhvr>
                                      <p:tavLst>
                                        <p:tav tm="0">
                                          <p:val>
                                            <p:fltVal val="0"/>
                                          </p:val>
                                        </p:tav>
                                        <p:tav tm="100000">
                                          <p:val>
                                            <p:strVal val="#ppt_w"/>
                                          </p:val>
                                        </p:tav>
                                      </p:tavLst>
                                    </p:anim>
                                    <p:anim calcmode="lin" valueType="num">
                                      <p:cBhvr>
                                        <p:cTn id="198" dur="1250" fill="hold"/>
                                        <p:tgtEl>
                                          <p:spTgt spid="16">
                                            <p:txEl>
                                              <p:pRg st="10" end="10"/>
                                            </p:txEl>
                                          </p:spTgt>
                                        </p:tgtEl>
                                        <p:attrNameLst>
                                          <p:attrName>ppt_h</p:attrName>
                                        </p:attrNameLst>
                                      </p:cBhvr>
                                      <p:tavLst>
                                        <p:tav tm="0">
                                          <p:val>
                                            <p:fltVal val="0"/>
                                          </p:val>
                                        </p:tav>
                                        <p:tav tm="100000">
                                          <p:val>
                                            <p:strVal val="#ppt_h"/>
                                          </p:val>
                                        </p:tav>
                                      </p:tavLst>
                                    </p:anim>
                                    <p:animEffect transition="in" filter="fade">
                                      <p:cBhvr>
                                        <p:cTn id="199" dur="1250"/>
                                        <p:tgtEl>
                                          <p:spTgt spid="16">
                                            <p:txEl>
                                              <p:pRg st="10" end="10"/>
                                            </p:txEl>
                                          </p:spTgt>
                                        </p:tgtEl>
                                      </p:cBhvr>
                                    </p:animEffect>
                                  </p:childTnLst>
                                </p:cTn>
                              </p:par>
                            </p:childTnLst>
                          </p:cTn>
                        </p:par>
                      </p:childTnLst>
                    </p:cTn>
                  </p:par>
                  <p:par>
                    <p:cTn id="200" fill="hold">
                      <p:stCondLst>
                        <p:cond delay="indefinite"/>
                      </p:stCondLst>
                      <p:childTnLst>
                        <p:par>
                          <p:cTn id="201" fill="hold">
                            <p:stCondLst>
                              <p:cond delay="0"/>
                            </p:stCondLst>
                            <p:childTnLst>
                              <p:par>
                                <p:cTn id="202" presetID="53" presetClass="entr" presetSubtype="16" fill="hold" grpId="0" nodeType="clickEffect">
                                  <p:stCondLst>
                                    <p:cond delay="0"/>
                                  </p:stCondLst>
                                  <p:childTnLst>
                                    <p:set>
                                      <p:cBhvr>
                                        <p:cTn id="203" dur="1" fill="hold">
                                          <p:stCondLst>
                                            <p:cond delay="0"/>
                                          </p:stCondLst>
                                        </p:cTn>
                                        <p:tgtEl>
                                          <p:spTgt spid="16">
                                            <p:txEl>
                                              <p:pRg st="11" end="11"/>
                                            </p:txEl>
                                          </p:spTgt>
                                        </p:tgtEl>
                                        <p:attrNameLst>
                                          <p:attrName>style.visibility</p:attrName>
                                        </p:attrNameLst>
                                      </p:cBhvr>
                                      <p:to>
                                        <p:strVal val="visible"/>
                                      </p:to>
                                    </p:set>
                                    <p:anim calcmode="lin" valueType="num">
                                      <p:cBhvr>
                                        <p:cTn id="204" dur="1250" fill="hold"/>
                                        <p:tgtEl>
                                          <p:spTgt spid="16">
                                            <p:txEl>
                                              <p:pRg st="11" end="11"/>
                                            </p:txEl>
                                          </p:spTgt>
                                        </p:tgtEl>
                                        <p:attrNameLst>
                                          <p:attrName>ppt_w</p:attrName>
                                        </p:attrNameLst>
                                      </p:cBhvr>
                                      <p:tavLst>
                                        <p:tav tm="0">
                                          <p:val>
                                            <p:fltVal val="0"/>
                                          </p:val>
                                        </p:tav>
                                        <p:tav tm="100000">
                                          <p:val>
                                            <p:strVal val="#ppt_w"/>
                                          </p:val>
                                        </p:tav>
                                      </p:tavLst>
                                    </p:anim>
                                    <p:anim calcmode="lin" valueType="num">
                                      <p:cBhvr>
                                        <p:cTn id="205" dur="1250" fill="hold"/>
                                        <p:tgtEl>
                                          <p:spTgt spid="16">
                                            <p:txEl>
                                              <p:pRg st="11" end="11"/>
                                            </p:txEl>
                                          </p:spTgt>
                                        </p:tgtEl>
                                        <p:attrNameLst>
                                          <p:attrName>ppt_h</p:attrName>
                                        </p:attrNameLst>
                                      </p:cBhvr>
                                      <p:tavLst>
                                        <p:tav tm="0">
                                          <p:val>
                                            <p:fltVal val="0"/>
                                          </p:val>
                                        </p:tav>
                                        <p:tav tm="100000">
                                          <p:val>
                                            <p:strVal val="#ppt_h"/>
                                          </p:val>
                                        </p:tav>
                                      </p:tavLst>
                                    </p:anim>
                                    <p:animEffect transition="in" filter="fade">
                                      <p:cBhvr>
                                        <p:cTn id="206" dur="1250"/>
                                        <p:tgtEl>
                                          <p:spTgt spid="16">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build="p"/>
      <p:bldP spid="16"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1"/>
          <a:srcRect/>
          <a:stretch>
            <a:fillRect/>
          </a:stretch>
        </p:blipFill>
        <p:spPr>
          <a:xfrm flipH="1">
            <a:off x="20" y="10"/>
            <a:ext cx="12191980" cy="6857990"/>
          </a:xfrm>
          <a:prstGeom prst="rect">
            <a:avLst/>
          </a:prstGeom>
        </p:spPr>
      </p:pic>
      <p:sp>
        <p:nvSpPr>
          <p:cNvPr id="2" name="矩形 1"/>
          <p:cNvSpPr/>
          <p:nvPr/>
        </p:nvSpPr>
        <p:spPr>
          <a:xfrm>
            <a:off x="4064105" y="-1"/>
            <a:ext cx="4063789" cy="6858001"/>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inpin heiti" charset="-122"/>
              <a:ea typeface="inpin heiti" charset="-122"/>
            </a:endParaRPr>
          </a:p>
        </p:txBody>
      </p:sp>
      <p:pic>
        <p:nvPicPr>
          <p:cNvPr id="4" name="图片 3"/>
          <p:cNvPicPr>
            <a:picLocks noChangeAspect="1"/>
          </p:cNvPicPr>
          <p:nvPr/>
        </p:nvPicPr>
        <p:blipFill rotWithShape="1">
          <a:blip r:embed="rId2" cstate="screen"/>
          <a:srcRect/>
          <a:stretch>
            <a:fillRect/>
          </a:stretch>
        </p:blipFill>
        <p:spPr>
          <a:xfrm flipH="1">
            <a:off x="137139" y="3016644"/>
            <a:ext cx="5196285" cy="5400467"/>
          </a:xfrm>
          <a:prstGeom prst="rect">
            <a:avLst/>
          </a:prstGeom>
        </p:spPr>
      </p:pic>
      <p:sp>
        <p:nvSpPr>
          <p:cNvPr id="5" name="PA_库_文本框 2"/>
          <p:cNvSpPr txBox="1"/>
          <p:nvPr>
            <p:custDataLst>
              <p:tags r:id="rId3"/>
            </p:custDataLst>
          </p:nvPr>
        </p:nvSpPr>
        <p:spPr>
          <a:xfrm>
            <a:off x="4064675" y="752780"/>
            <a:ext cx="3339376" cy="3570208"/>
          </a:xfrm>
          <a:prstGeom prst="rect">
            <a:avLst/>
          </a:prstGeom>
          <a:noFill/>
          <a:effectLst>
            <a:outerShdw blurRad="50800" dist="38100" dir="10800000" algn="r" rotWithShape="0">
              <a:prstClr val="black">
                <a:alpha val="40000"/>
              </a:prstClr>
            </a:outerShdw>
          </a:effectLst>
        </p:spPr>
        <p:txBody>
          <a:bodyPr wrap="none" rtlCol="0">
            <a:spAutoFit/>
          </a:bodyPr>
          <a:lstStyle/>
          <a:p>
            <a:r>
              <a:rPr lang="zh-CN" altLang="en-US" sz="13800" dirty="0">
                <a:solidFill>
                  <a:prstClr val="white"/>
                </a:solidFill>
                <a:latin typeface="方正细谭黑简体" panose="02000000000000000000" pitchFamily="2" charset="-122"/>
                <a:ea typeface="方正细谭黑简体" panose="02000000000000000000" pitchFamily="2" charset="-122"/>
              </a:rPr>
              <a:t>第</a:t>
            </a:r>
            <a:endParaRPr lang="en-US" altLang="zh-CN" sz="13800" dirty="0">
              <a:solidFill>
                <a:prstClr val="white"/>
              </a:solidFill>
              <a:latin typeface="方正细谭黑简体" panose="02000000000000000000" pitchFamily="2" charset="-122"/>
              <a:ea typeface="方正细谭黑简体" panose="02000000000000000000" pitchFamily="2" charset="-122"/>
            </a:endParaRPr>
          </a:p>
          <a:p>
            <a:r>
              <a:rPr lang="en-US" altLang="zh-CN" sz="8800" dirty="0">
                <a:solidFill>
                  <a:prstClr val="white"/>
                </a:solidFill>
                <a:latin typeface="方正细谭黑简体" panose="02000000000000000000" pitchFamily="2" charset="-122"/>
                <a:ea typeface="方正细谭黑简体" panose="02000000000000000000" pitchFamily="2" charset="-122"/>
              </a:rPr>
              <a:t>    </a:t>
            </a:r>
            <a:r>
              <a:rPr lang="zh-CN" altLang="en-US" sz="8800" dirty="0">
                <a:solidFill>
                  <a:prstClr val="white"/>
                </a:solidFill>
                <a:latin typeface="方正细谭黑简体" panose="02000000000000000000" pitchFamily="2" charset="-122"/>
                <a:ea typeface="方正细谭黑简体" panose="02000000000000000000" pitchFamily="2" charset="-122"/>
              </a:rPr>
              <a:t>部</a:t>
            </a:r>
            <a:endParaRPr lang="zh-CN" altLang="en-US" sz="8800" dirty="0">
              <a:solidFill>
                <a:prstClr val="white"/>
              </a:solidFill>
              <a:latin typeface="方正细谭黑简体" panose="02000000000000000000" pitchFamily="2" charset="-122"/>
              <a:ea typeface="方正细谭黑简体" panose="02000000000000000000" pitchFamily="2" charset="-122"/>
            </a:endParaRPr>
          </a:p>
        </p:txBody>
      </p:sp>
      <p:sp>
        <p:nvSpPr>
          <p:cNvPr id="6" name="PA_库_文本框 4"/>
          <p:cNvSpPr txBox="1"/>
          <p:nvPr>
            <p:custDataLst>
              <p:tags r:id="rId4"/>
            </p:custDataLst>
          </p:nvPr>
        </p:nvSpPr>
        <p:spPr>
          <a:xfrm>
            <a:off x="5100369" y="1609117"/>
            <a:ext cx="2396810" cy="3631763"/>
          </a:xfrm>
          <a:prstGeom prst="rect">
            <a:avLst/>
          </a:prstGeom>
          <a:noFill/>
          <a:effectLst>
            <a:outerShdw blurRad="50800" dist="38100" dir="2700000" algn="tl" rotWithShape="0">
              <a:prstClr val="black">
                <a:alpha val="40000"/>
              </a:prstClr>
            </a:outerShdw>
          </a:effectLst>
        </p:spPr>
        <p:txBody>
          <a:bodyPr wrap="none" rtlCol="0">
            <a:spAutoFit/>
          </a:bodyPr>
          <a:lstStyle/>
          <a:p>
            <a:r>
              <a:rPr lang="zh-CN" altLang="en-US" sz="11500" dirty="0">
                <a:solidFill>
                  <a:prstClr val="white"/>
                </a:solidFill>
                <a:latin typeface="方正细谭黑简体" panose="02000000000000000000" pitchFamily="2" charset="-122"/>
                <a:ea typeface="方正细谭黑简体" panose="02000000000000000000" pitchFamily="2" charset="-122"/>
              </a:rPr>
              <a:t> </a:t>
            </a:r>
            <a:r>
              <a:rPr lang="zh-CN" altLang="en-US" sz="11500" dirty="0" smtClean="0">
                <a:solidFill>
                  <a:prstClr val="white"/>
                </a:solidFill>
                <a:latin typeface="方正细谭黑简体" panose="02000000000000000000" pitchFamily="2" charset="-122"/>
                <a:ea typeface="方正细谭黑简体" panose="02000000000000000000" pitchFamily="2" charset="-122"/>
              </a:rPr>
              <a:t>叁</a:t>
            </a:r>
            <a:endParaRPr lang="en-US" altLang="zh-CN" sz="11500" dirty="0">
              <a:solidFill>
                <a:prstClr val="white"/>
              </a:solidFill>
              <a:latin typeface="方正细谭黑简体" panose="02000000000000000000" pitchFamily="2" charset="-122"/>
              <a:ea typeface="方正细谭黑简体" panose="02000000000000000000" pitchFamily="2" charset="-122"/>
            </a:endParaRPr>
          </a:p>
          <a:p>
            <a:r>
              <a:rPr lang="zh-CN" altLang="en-US" sz="11500" dirty="0">
                <a:solidFill>
                  <a:prstClr val="white"/>
                </a:solidFill>
                <a:latin typeface="方正细谭黑简体" panose="02000000000000000000" pitchFamily="2" charset="-122"/>
                <a:ea typeface="方正细谭黑简体" panose="02000000000000000000" pitchFamily="2" charset="-122"/>
              </a:rPr>
              <a:t>分</a:t>
            </a:r>
            <a:endParaRPr lang="zh-CN" altLang="en-US" sz="11500" dirty="0">
              <a:solidFill>
                <a:prstClr val="white"/>
              </a:solidFill>
              <a:latin typeface="方正细谭黑简体" panose="02000000000000000000" pitchFamily="2" charset="-122"/>
              <a:ea typeface="方正细谭黑简体" panose="02000000000000000000" pitchFamily="2" charset="-122"/>
            </a:endParaRPr>
          </a:p>
        </p:txBody>
      </p:sp>
      <p:pic>
        <p:nvPicPr>
          <p:cNvPr id="10" name="Picture 15"/>
          <p:cNvPicPr>
            <a:picLocks noChangeAspect="1"/>
          </p:cNvPicPr>
          <p:nvPr/>
        </p:nvPicPr>
        <p:blipFill>
          <a:blip r:embed="rId5" cstate="print"/>
          <a:stretch>
            <a:fillRect/>
          </a:stretch>
        </p:blipFill>
        <p:spPr>
          <a:xfrm flipH="1">
            <a:off x="8127894" y="-129771"/>
            <a:ext cx="2224914" cy="6987771"/>
          </a:xfrm>
          <a:prstGeom prst="rect">
            <a:avLst/>
          </a:prstGeom>
        </p:spPr>
      </p:pic>
      <p:pic>
        <p:nvPicPr>
          <p:cNvPr id="11" name="Picture 15"/>
          <p:cNvPicPr>
            <a:picLocks noChangeAspect="1"/>
          </p:cNvPicPr>
          <p:nvPr/>
        </p:nvPicPr>
        <p:blipFill>
          <a:blip r:embed="rId5" cstate="print"/>
          <a:stretch>
            <a:fillRect/>
          </a:stretch>
        </p:blipFill>
        <p:spPr>
          <a:xfrm>
            <a:off x="2500390" y="-64897"/>
            <a:ext cx="1590859" cy="698777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15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53" presetClass="entr" presetSubtype="16" fill="hold" grpId="1" nodeType="withEffect">
                                  <p:stCondLst>
                                    <p:cond delay="15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par>
                                <p:cTn id="16" presetID="53" presetClass="entr" presetSubtype="16" fill="hold" grpId="1" nodeType="withEffect">
                                  <p:stCondLst>
                                    <p:cond delay="150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par>
                                <p:cTn id="21" presetID="6" presetClass="emph" presetSubtype="0" accel="30000" decel="26000" autoRev="1" fill="hold" grpId="2" nodeType="withEffect">
                                  <p:stCondLst>
                                    <p:cond delay="1900"/>
                                  </p:stCondLst>
                                  <p:childTnLst>
                                    <p:animScale>
                                      <p:cBhvr>
                                        <p:cTn id="22" dur="500" fill="hold"/>
                                        <p:tgtEl>
                                          <p:spTgt spid="5"/>
                                        </p:tgtEl>
                                      </p:cBhvr>
                                      <p:by x="110000" y="110000"/>
                                    </p:animScale>
                                  </p:childTnLst>
                                </p:cTn>
                              </p:par>
                              <p:par>
                                <p:cTn id="23" presetID="6" presetClass="emph" presetSubtype="0" accel="30000" decel="26000" autoRev="1" fill="hold" grpId="2" nodeType="withEffect">
                                  <p:stCondLst>
                                    <p:cond delay="1900"/>
                                  </p:stCondLst>
                                  <p:childTnLst>
                                    <p:animScale>
                                      <p:cBhvr>
                                        <p:cTn id="24" dur="500" fill="hold"/>
                                        <p:tgtEl>
                                          <p:spTgt spid="6"/>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5" grpId="1" autoUpdateAnimBg="0"/>
      <p:bldP spid="5" grpId="2" autoUpdateAnimBg="0"/>
      <p:bldP spid="6" grpId="0" autoUpdateAnimBg="0"/>
      <p:bldP spid="6" grpId="1" autoUpdateAnimBg="0"/>
      <p:bldP spid="6" grpId="2"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6073253" cy="6858001"/>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inpin heiti" charset="-122"/>
              <a:ea typeface="inpin heiti" charset="-122"/>
            </a:endParaRPr>
          </a:p>
        </p:txBody>
      </p:sp>
      <p:grpSp>
        <p:nvGrpSpPr>
          <p:cNvPr id="3" name="组合 2"/>
          <p:cNvGrpSpPr/>
          <p:nvPr/>
        </p:nvGrpSpPr>
        <p:grpSpPr>
          <a:xfrm>
            <a:off x="95965" y="237"/>
            <a:ext cx="11979441" cy="8570794"/>
            <a:chOff x="1496680" y="1476374"/>
            <a:chExt cx="7266319" cy="4386807"/>
          </a:xfrm>
        </p:grpSpPr>
        <p:pic>
          <p:nvPicPr>
            <p:cNvPr id="4" name="Picture 15"/>
            <p:cNvPicPr>
              <a:picLocks noChangeAspect="1"/>
            </p:cNvPicPr>
            <p:nvPr/>
          </p:nvPicPr>
          <p:blipFill>
            <a:blip r:embed="rId1" cstate="print"/>
            <a:stretch>
              <a:fillRect/>
            </a:stretch>
          </p:blipFill>
          <p:spPr>
            <a:xfrm rot="5400000" flipH="1">
              <a:off x="4560449" y="1660630"/>
              <a:ext cx="1138782" cy="7266319"/>
            </a:xfrm>
            <a:prstGeom prst="rect">
              <a:avLst/>
            </a:prstGeom>
          </p:spPr>
        </p:pic>
        <p:sp>
          <p:nvSpPr>
            <p:cNvPr id="5" name="矩形 4"/>
            <p:cNvSpPr/>
            <p:nvPr/>
          </p:nvSpPr>
          <p:spPr>
            <a:xfrm>
              <a:off x="1571625" y="1476374"/>
              <a:ext cx="7086600" cy="3248025"/>
            </a:xfrm>
            <a:prstGeom prst="rect">
              <a:avLst/>
            </a:prstGeom>
            <a:solidFill>
              <a:schemeClr val="bg1"/>
            </a:solidFill>
            <a:ln>
              <a:noFill/>
            </a:ln>
            <a:effectLst>
              <a:glow>
                <a:schemeClr val="accent1">
                  <a:alpha val="60000"/>
                </a:schemeClr>
              </a:glow>
              <a:outerShdw dir="672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inpin heiti" charset="-122"/>
                <a:ea typeface="inpin heiti" charset="-122"/>
              </a:endParaRPr>
            </a:p>
          </p:txBody>
        </p:sp>
      </p:grpSp>
      <p:grpSp>
        <p:nvGrpSpPr>
          <p:cNvPr id="6" name="组合 5"/>
          <p:cNvGrpSpPr/>
          <p:nvPr/>
        </p:nvGrpSpPr>
        <p:grpSpPr>
          <a:xfrm>
            <a:off x="3989878" y="372140"/>
            <a:ext cx="4144029" cy="1786269"/>
            <a:chOff x="3989878" y="372140"/>
            <a:chExt cx="5955984" cy="1786269"/>
          </a:xfrm>
        </p:grpSpPr>
        <p:pic>
          <p:nvPicPr>
            <p:cNvPr id="7" name="Picture 15"/>
            <p:cNvPicPr>
              <a:picLocks noChangeAspect="1"/>
            </p:cNvPicPr>
            <p:nvPr/>
          </p:nvPicPr>
          <p:blipFill>
            <a:blip r:embed="rId1" cstate="print"/>
            <a:stretch>
              <a:fillRect/>
            </a:stretch>
          </p:blipFill>
          <p:spPr>
            <a:xfrm rot="16200000">
              <a:off x="6414775" y="-1372678"/>
              <a:ext cx="1106190" cy="5955983"/>
            </a:xfrm>
            <a:prstGeom prst="rect">
              <a:avLst/>
            </a:prstGeom>
          </p:spPr>
        </p:pic>
        <p:sp>
          <p:nvSpPr>
            <p:cNvPr id="8" name="矩形 7"/>
            <p:cNvSpPr/>
            <p:nvPr/>
          </p:nvSpPr>
          <p:spPr>
            <a:xfrm>
              <a:off x="3989878" y="372140"/>
              <a:ext cx="5955984" cy="6800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inpin heiti" charset="-122"/>
                <a:ea typeface="inpin heiti" charset="-122"/>
              </a:endParaRPr>
            </a:p>
          </p:txBody>
        </p:sp>
      </p:grpSp>
      <p:pic>
        <p:nvPicPr>
          <p:cNvPr id="9" name="图片 8"/>
          <p:cNvPicPr>
            <a:picLocks noChangeAspect="1"/>
          </p:cNvPicPr>
          <p:nvPr/>
        </p:nvPicPr>
        <p:blipFill>
          <a:blip r:embed="rId2" cstate="screen"/>
          <a:stretch>
            <a:fillRect/>
          </a:stretch>
        </p:blipFill>
        <p:spPr>
          <a:xfrm flipH="1">
            <a:off x="1499211" y="-545241"/>
            <a:ext cx="5565812" cy="3130769"/>
          </a:xfrm>
          <a:prstGeom prst="rect">
            <a:avLst/>
          </a:prstGeom>
        </p:spPr>
      </p:pic>
      <p:sp>
        <p:nvSpPr>
          <p:cNvPr id="10" name="1"/>
          <p:cNvSpPr/>
          <p:nvPr>
            <p:custDataLst>
              <p:tags r:id="rId3"/>
            </p:custDataLst>
          </p:nvPr>
        </p:nvSpPr>
        <p:spPr>
          <a:xfrm>
            <a:off x="4887977" y="450569"/>
            <a:ext cx="2608580" cy="521970"/>
          </a:xfrm>
          <a:prstGeom prst="rect">
            <a:avLst/>
          </a:prstGeom>
        </p:spPr>
        <p:txBody>
          <a:bodyPr wrap="none">
            <a:spAutoFit/>
          </a:bodyPr>
          <a:lstStyle/>
          <a:p>
            <a:r>
              <a:rPr lang="zh-CN" altLang="en-US" sz="2800" spc="100" dirty="0">
                <a:latin typeface="inpin heiti" charset="-122"/>
                <a:ea typeface="inpin heiti" charset="-122"/>
              </a:rPr>
              <a:t>回答</a:t>
            </a:r>
            <a:r>
              <a:rPr lang="en-US" altLang="zh-CN" sz="2800" spc="100" dirty="0">
                <a:latin typeface="inpin heiti" charset="-122"/>
                <a:ea typeface="inpin heiti" charset="-122"/>
              </a:rPr>
              <a:t>     </a:t>
            </a:r>
            <a:r>
              <a:rPr lang="zh-CN" altLang="en-US" sz="2800" spc="100" dirty="0">
                <a:latin typeface="inpin heiti" charset="-122"/>
                <a:ea typeface="inpin heiti" charset="-122"/>
              </a:rPr>
              <a:t>北岛</a:t>
            </a:r>
            <a:endParaRPr lang="zh-CN" altLang="en-US" sz="2800" spc="100" dirty="0">
              <a:latin typeface="inpin heiti" charset="-122"/>
              <a:ea typeface="inpin heiti" charset="-122"/>
            </a:endParaRPr>
          </a:p>
        </p:txBody>
      </p:sp>
      <p:sp>
        <p:nvSpPr>
          <p:cNvPr id="33" name="1"/>
          <p:cNvSpPr/>
          <p:nvPr/>
        </p:nvSpPr>
        <p:spPr>
          <a:xfrm flipV="1">
            <a:off x="5294522" y="2653643"/>
            <a:ext cx="1534587" cy="1534585"/>
          </a:xfrm>
          <a:prstGeom prst="ellipse">
            <a:avLst/>
          </a:prstGeom>
          <a:gradFill flip="none" rotWithShape="1">
            <a:gsLst>
              <a:gs pos="0">
                <a:schemeClr val="bg1"/>
              </a:gs>
              <a:gs pos="36000">
                <a:schemeClr val="bg1"/>
              </a:gs>
              <a:gs pos="100000">
                <a:srgbClr val="C7C7C7">
                  <a:lumMod val="86000"/>
                  <a:lumOff val="14000"/>
                </a:srgbClr>
              </a:gs>
            </a:gsLst>
            <a:lin ang="13500000" scaled="1"/>
            <a:tileRect/>
          </a:gradFill>
          <a:ln w="25400">
            <a:solidFill>
              <a:schemeClr val="bg1"/>
            </a:solidFill>
          </a:ln>
          <a:effectLst>
            <a:outerShdw blurRad="419100" dist="838200" dir="2700000" sx="90000" sy="90000" algn="tl" rotWithShape="0">
              <a:schemeClr val="bg1">
                <a:lumMod val="50000"/>
                <a:alpha val="3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1" rIns="68580" bIns="34291" numCol="1" spcCol="0" rtlCol="0" fromWordArt="0" anchor="ctr" anchorCtr="0" forceAA="0" compatLnSpc="1">
            <a:noAutofit/>
          </a:bodyPr>
          <a:lstStyle/>
          <a:p>
            <a:pPr algn="ctr"/>
            <a:endParaRPr lang="zh-CN" altLang="en-US" sz="2400" dirty="0">
              <a:latin typeface="inpin heiti" charset="-122"/>
              <a:ea typeface="inpin heiti" charset="-122"/>
            </a:endParaRPr>
          </a:p>
        </p:txBody>
      </p:sp>
      <p:grpSp>
        <p:nvGrpSpPr>
          <p:cNvPr id="38" name="组合 37"/>
          <p:cNvGrpSpPr/>
          <p:nvPr/>
        </p:nvGrpSpPr>
        <p:grpSpPr>
          <a:xfrm flipV="1">
            <a:off x="391241" y="2585476"/>
            <a:ext cx="12045953" cy="1882627"/>
            <a:chOff x="-6380844" y="1652382"/>
            <a:chExt cx="23941580" cy="3741759"/>
          </a:xfrm>
        </p:grpSpPr>
        <p:pic>
          <p:nvPicPr>
            <p:cNvPr id="36" name="图片 35"/>
            <p:cNvPicPr>
              <a:picLocks noChangeAspect="1"/>
            </p:cNvPicPr>
            <p:nvPr/>
          </p:nvPicPr>
          <p:blipFill>
            <a:blip r:embed="rId4" cstate="screen">
              <a:duotone>
                <a:schemeClr val="accent2">
                  <a:shade val="45000"/>
                  <a:satMod val="135000"/>
                </a:schemeClr>
                <a:prstClr val="white"/>
              </a:duotone>
            </a:blip>
            <a:stretch>
              <a:fillRect/>
            </a:stretch>
          </p:blipFill>
          <p:spPr>
            <a:xfrm>
              <a:off x="-6380844" y="1668107"/>
              <a:ext cx="7769291" cy="3726034"/>
            </a:xfrm>
            <a:prstGeom prst="rect">
              <a:avLst/>
            </a:prstGeom>
          </p:spPr>
        </p:pic>
        <p:pic>
          <p:nvPicPr>
            <p:cNvPr id="37" name="图片 36"/>
            <p:cNvPicPr>
              <a:picLocks noChangeAspect="1"/>
            </p:cNvPicPr>
            <p:nvPr/>
          </p:nvPicPr>
          <p:blipFill>
            <a:blip r:embed="rId5" cstate="screen">
              <a:duotone>
                <a:schemeClr val="accent2">
                  <a:shade val="45000"/>
                  <a:satMod val="135000"/>
                </a:schemeClr>
                <a:prstClr val="white"/>
              </a:duotone>
            </a:blip>
            <a:stretch>
              <a:fillRect/>
            </a:stretch>
          </p:blipFill>
          <p:spPr>
            <a:xfrm flipH="1">
              <a:off x="9549217" y="1652382"/>
              <a:ext cx="8011519" cy="3726034"/>
            </a:xfrm>
            <a:prstGeom prst="rect">
              <a:avLst/>
            </a:prstGeom>
          </p:spPr>
        </p:pic>
      </p:grpSp>
      <p:sp>
        <p:nvSpPr>
          <p:cNvPr id="43" name="TextBox 10"/>
          <p:cNvSpPr txBox="1"/>
          <p:nvPr/>
        </p:nvSpPr>
        <p:spPr>
          <a:xfrm>
            <a:off x="582295" y="1344930"/>
            <a:ext cx="11320145" cy="4707890"/>
          </a:xfrm>
          <a:prstGeom prst="rect">
            <a:avLst/>
          </a:prstGeom>
          <a:noFill/>
        </p:spPr>
        <p:txBody>
          <a:bodyPr wrap="square" rtlCol="0">
            <a:spAutoFit/>
          </a:bodyPr>
          <a:lstStyle/>
          <a:p>
            <a:r>
              <a:rPr lang="zh-CN" altLang="en-US" sz="2000" dirty="0">
                <a:latin typeface="inpin heiti" charset="-122"/>
                <a:ea typeface="inpin heiti" charset="-122"/>
              </a:rPr>
              <a:t>卑鄙是卑鄙者的通行证，高尚是高尚者的墓志铭，看吧，在那镀金的天空中，飘满了死者弯曲的倒影。</a:t>
            </a:r>
            <a:endParaRPr lang="zh-CN" altLang="en-US" sz="2000" dirty="0">
              <a:latin typeface="inpin heiti" charset="-122"/>
              <a:ea typeface="inpin heiti" charset="-122"/>
            </a:endParaRPr>
          </a:p>
          <a:p>
            <a:endParaRPr lang="zh-CN" altLang="en-US" sz="2000" dirty="0">
              <a:latin typeface="inpin heiti" charset="-122"/>
              <a:ea typeface="inpin heiti" charset="-122"/>
            </a:endParaRPr>
          </a:p>
          <a:p>
            <a:r>
              <a:rPr lang="zh-CN" altLang="en-US" sz="2000" dirty="0">
                <a:latin typeface="inpin heiti" charset="-122"/>
                <a:ea typeface="inpin heiti" charset="-122"/>
              </a:rPr>
              <a:t>冰川纪过去了，为什么到处都是冰凌？好望角发现了，为什么死海里千帆相竞？我来到这个世界上，只带着纸、绳索和身影，为了在审判前，宣读那些被判决的声音。</a:t>
            </a:r>
            <a:endParaRPr lang="zh-CN" altLang="en-US" sz="2000" dirty="0">
              <a:latin typeface="inpin heiti" charset="-122"/>
              <a:ea typeface="inpin heiti" charset="-122"/>
            </a:endParaRPr>
          </a:p>
          <a:p>
            <a:endParaRPr lang="zh-CN" altLang="en-US" sz="2000" dirty="0">
              <a:latin typeface="inpin heiti" charset="-122"/>
              <a:ea typeface="inpin heiti" charset="-122"/>
            </a:endParaRPr>
          </a:p>
          <a:p>
            <a:r>
              <a:rPr lang="zh-CN" altLang="en-US" sz="2000" dirty="0">
                <a:latin typeface="inpin heiti" charset="-122"/>
                <a:ea typeface="inpin heiti" charset="-122"/>
              </a:rPr>
              <a:t>告诉你吧，世界！我--不--相--信！纵使你脚下有一千名挑战者，那就把我算作第一千零一名。</a:t>
            </a:r>
            <a:endParaRPr lang="zh-CN" altLang="en-US" sz="2000" dirty="0">
              <a:latin typeface="inpin heiti" charset="-122"/>
              <a:ea typeface="inpin heiti" charset="-122"/>
            </a:endParaRPr>
          </a:p>
          <a:p>
            <a:endParaRPr lang="zh-CN" altLang="en-US" sz="2000" dirty="0">
              <a:latin typeface="inpin heiti" charset="-122"/>
              <a:ea typeface="inpin heiti" charset="-122"/>
            </a:endParaRPr>
          </a:p>
          <a:p>
            <a:r>
              <a:rPr lang="zh-CN" altLang="en-US" sz="2000" dirty="0">
                <a:latin typeface="inpin heiti" charset="-122"/>
                <a:ea typeface="inpin heiti" charset="-122"/>
              </a:rPr>
              <a:t>我不相信天是蓝的，我不相信雷的回声，我不相信梦是假的，我不相信死无报应。</a:t>
            </a:r>
            <a:endParaRPr lang="zh-CN" altLang="en-US" sz="2000" dirty="0">
              <a:latin typeface="inpin heiti" charset="-122"/>
              <a:ea typeface="inpin heiti" charset="-122"/>
            </a:endParaRPr>
          </a:p>
          <a:p>
            <a:endParaRPr lang="zh-CN" altLang="en-US" sz="2000" dirty="0">
              <a:latin typeface="inpin heiti" charset="-122"/>
              <a:ea typeface="inpin heiti" charset="-122"/>
            </a:endParaRPr>
          </a:p>
          <a:p>
            <a:r>
              <a:rPr lang="zh-CN" altLang="en-US" sz="2000" dirty="0">
                <a:latin typeface="inpin heiti" charset="-122"/>
                <a:ea typeface="inpin heiti" charset="-122"/>
              </a:rPr>
              <a:t>如果海洋注定要决堤，就让所有的苦水都注入我心中，如果陆地注定要上升，就让人类重新选择生存的峰顶。</a:t>
            </a:r>
            <a:endParaRPr lang="zh-CN" altLang="en-US" sz="2000" dirty="0">
              <a:latin typeface="inpin heiti" charset="-122"/>
              <a:ea typeface="inpin heiti" charset="-122"/>
            </a:endParaRPr>
          </a:p>
          <a:p>
            <a:endParaRPr lang="zh-CN" altLang="en-US" sz="2000" dirty="0">
              <a:latin typeface="inpin heiti" charset="-122"/>
              <a:ea typeface="inpin heiti" charset="-122"/>
            </a:endParaRPr>
          </a:p>
          <a:p>
            <a:r>
              <a:rPr lang="zh-CN" altLang="en-US" sz="2000" dirty="0">
                <a:latin typeface="inpin heiti" charset="-122"/>
                <a:ea typeface="inpin heiti" charset="-122"/>
              </a:rPr>
              <a:t>新的转机和闪闪星斗，正在缀满没有遮拦的天空。那是五千年的象形文字，那是未来人们凝视的眼睛。</a:t>
            </a:r>
            <a:endParaRPr lang="zh-CN" altLang="en-US" sz="2000" dirty="0">
              <a:latin typeface="inpin heiti" charset="-122"/>
              <a:ea typeface="inpin heiti"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 presetClass="entr" presetSubtype="0"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childTnLst>
                                </p:cTn>
                              </p:par>
                              <p:par>
                                <p:cTn id="10" presetID="35" presetClass="path" presetSubtype="0" fill="hold" grpId="1" nodeType="withEffect">
                                  <p:stCondLst>
                                    <p:cond delay="0"/>
                                  </p:stCondLst>
                                  <p:childTnLst>
                                    <p:animMotion origin="layout" path="M 8.33333E-7 2.96296E-6 L 0.00143 -0.42616 " pathEditMode="relative" rAng="0" ptsTypes="AA">
                                      <p:cBhvr>
                                        <p:cTn id="11" dur="750" spd="-100000" fill="hold"/>
                                        <p:tgtEl>
                                          <p:spTgt spid="33"/>
                                        </p:tgtEl>
                                        <p:attrNameLst>
                                          <p:attrName>ppt_x</p:attrName>
                                          <p:attrName>ppt_y</p:attrName>
                                        </p:attrNameLst>
                                      </p:cBhvr>
                                      <p:rCtr x="65" y="-21319"/>
                                    </p:animMotion>
                                  </p:childTnLst>
                                </p:cTn>
                              </p:par>
                              <p:par>
                                <p:cTn id="12" presetID="53" presetClass="entr" presetSubtype="16" fill="hold" grpId="0" nodeType="withEffect">
                                  <p:stCondLst>
                                    <p:cond delay="0"/>
                                  </p:stCondLst>
                                  <p:childTnLst>
                                    <p:set>
                                      <p:cBhvr>
                                        <p:cTn id="13" dur="1" fill="hold">
                                          <p:stCondLst>
                                            <p:cond delay="0"/>
                                          </p:stCondLst>
                                        </p:cTn>
                                        <p:tgtEl>
                                          <p:spTgt spid="43">
                                            <p:txEl>
                                              <p:pRg st="0" end="0"/>
                                            </p:txEl>
                                          </p:spTgt>
                                        </p:tgtEl>
                                        <p:attrNameLst>
                                          <p:attrName>style.visibility</p:attrName>
                                        </p:attrNameLst>
                                      </p:cBhvr>
                                      <p:to>
                                        <p:strVal val="visible"/>
                                      </p:to>
                                    </p:set>
                                    <p:anim calcmode="lin" valueType="num">
                                      <p:cBhvr>
                                        <p:cTn id="14" dur="1250" fill="hold"/>
                                        <p:tgtEl>
                                          <p:spTgt spid="43">
                                            <p:txEl>
                                              <p:pRg st="0" end="0"/>
                                            </p:txEl>
                                          </p:spTgt>
                                        </p:tgtEl>
                                        <p:attrNameLst>
                                          <p:attrName>ppt_w</p:attrName>
                                        </p:attrNameLst>
                                      </p:cBhvr>
                                      <p:tavLst>
                                        <p:tav tm="0">
                                          <p:val>
                                            <p:fltVal val="0"/>
                                          </p:val>
                                        </p:tav>
                                        <p:tav tm="100000">
                                          <p:val>
                                            <p:strVal val="#ppt_w"/>
                                          </p:val>
                                        </p:tav>
                                      </p:tavLst>
                                    </p:anim>
                                    <p:anim calcmode="lin" valueType="num">
                                      <p:cBhvr>
                                        <p:cTn id="15" dur="1250" fill="hold"/>
                                        <p:tgtEl>
                                          <p:spTgt spid="43">
                                            <p:txEl>
                                              <p:pRg st="0" end="0"/>
                                            </p:txEl>
                                          </p:spTgt>
                                        </p:tgtEl>
                                        <p:attrNameLst>
                                          <p:attrName>ppt_h</p:attrName>
                                        </p:attrNameLst>
                                      </p:cBhvr>
                                      <p:tavLst>
                                        <p:tav tm="0">
                                          <p:val>
                                            <p:fltVal val="0"/>
                                          </p:val>
                                        </p:tav>
                                        <p:tav tm="100000">
                                          <p:val>
                                            <p:strVal val="#ppt_h"/>
                                          </p:val>
                                        </p:tav>
                                      </p:tavLst>
                                    </p:anim>
                                    <p:animEffect transition="in" filter="fade">
                                      <p:cBhvr>
                                        <p:cTn id="16" dur="1250"/>
                                        <p:tgtEl>
                                          <p:spTgt spid="4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3">
                                            <p:txEl>
                                              <p:pRg st="2" end="2"/>
                                            </p:txEl>
                                          </p:spTgt>
                                        </p:tgtEl>
                                        <p:attrNameLst>
                                          <p:attrName>style.visibility</p:attrName>
                                        </p:attrNameLst>
                                      </p:cBhvr>
                                      <p:to>
                                        <p:strVal val="visible"/>
                                      </p:to>
                                    </p:set>
                                    <p:anim calcmode="lin" valueType="num">
                                      <p:cBhvr>
                                        <p:cTn id="21" dur="1250" fill="hold"/>
                                        <p:tgtEl>
                                          <p:spTgt spid="43">
                                            <p:txEl>
                                              <p:pRg st="2" end="2"/>
                                            </p:txEl>
                                          </p:spTgt>
                                        </p:tgtEl>
                                        <p:attrNameLst>
                                          <p:attrName>ppt_w</p:attrName>
                                        </p:attrNameLst>
                                      </p:cBhvr>
                                      <p:tavLst>
                                        <p:tav tm="0">
                                          <p:val>
                                            <p:fltVal val="0"/>
                                          </p:val>
                                        </p:tav>
                                        <p:tav tm="100000">
                                          <p:val>
                                            <p:strVal val="#ppt_w"/>
                                          </p:val>
                                        </p:tav>
                                      </p:tavLst>
                                    </p:anim>
                                    <p:anim calcmode="lin" valueType="num">
                                      <p:cBhvr>
                                        <p:cTn id="22" dur="1250" fill="hold"/>
                                        <p:tgtEl>
                                          <p:spTgt spid="43">
                                            <p:txEl>
                                              <p:pRg st="2" end="2"/>
                                            </p:txEl>
                                          </p:spTgt>
                                        </p:tgtEl>
                                        <p:attrNameLst>
                                          <p:attrName>ppt_h</p:attrName>
                                        </p:attrNameLst>
                                      </p:cBhvr>
                                      <p:tavLst>
                                        <p:tav tm="0">
                                          <p:val>
                                            <p:fltVal val="0"/>
                                          </p:val>
                                        </p:tav>
                                        <p:tav tm="100000">
                                          <p:val>
                                            <p:strVal val="#ppt_h"/>
                                          </p:val>
                                        </p:tav>
                                      </p:tavLst>
                                    </p:anim>
                                    <p:animEffect transition="in" filter="fade">
                                      <p:cBhvr>
                                        <p:cTn id="23" dur="1250"/>
                                        <p:tgtEl>
                                          <p:spTgt spid="4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43">
                                            <p:txEl>
                                              <p:pRg st="4" end="4"/>
                                            </p:txEl>
                                          </p:spTgt>
                                        </p:tgtEl>
                                        <p:attrNameLst>
                                          <p:attrName>style.visibility</p:attrName>
                                        </p:attrNameLst>
                                      </p:cBhvr>
                                      <p:to>
                                        <p:strVal val="visible"/>
                                      </p:to>
                                    </p:set>
                                    <p:anim calcmode="lin" valueType="num">
                                      <p:cBhvr>
                                        <p:cTn id="28" dur="1250" fill="hold"/>
                                        <p:tgtEl>
                                          <p:spTgt spid="43">
                                            <p:txEl>
                                              <p:pRg st="4" end="4"/>
                                            </p:txEl>
                                          </p:spTgt>
                                        </p:tgtEl>
                                        <p:attrNameLst>
                                          <p:attrName>ppt_w</p:attrName>
                                        </p:attrNameLst>
                                      </p:cBhvr>
                                      <p:tavLst>
                                        <p:tav tm="0">
                                          <p:val>
                                            <p:fltVal val="0"/>
                                          </p:val>
                                        </p:tav>
                                        <p:tav tm="100000">
                                          <p:val>
                                            <p:strVal val="#ppt_w"/>
                                          </p:val>
                                        </p:tav>
                                      </p:tavLst>
                                    </p:anim>
                                    <p:anim calcmode="lin" valueType="num">
                                      <p:cBhvr>
                                        <p:cTn id="29" dur="1250" fill="hold"/>
                                        <p:tgtEl>
                                          <p:spTgt spid="43">
                                            <p:txEl>
                                              <p:pRg st="4" end="4"/>
                                            </p:txEl>
                                          </p:spTgt>
                                        </p:tgtEl>
                                        <p:attrNameLst>
                                          <p:attrName>ppt_h</p:attrName>
                                        </p:attrNameLst>
                                      </p:cBhvr>
                                      <p:tavLst>
                                        <p:tav tm="0">
                                          <p:val>
                                            <p:fltVal val="0"/>
                                          </p:val>
                                        </p:tav>
                                        <p:tav tm="100000">
                                          <p:val>
                                            <p:strVal val="#ppt_h"/>
                                          </p:val>
                                        </p:tav>
                                      </p:tavLst>
                                    </p:anim>
                                    <p:animEffect transition="in" filter="fade">
                                      <p:cBhvr>
                                        <p:cTn id="30" dur="1250"/>
                                        <p:tgtEl>
                                          <p:spTgt spid="4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3">
                                            <p:txEl>
                                              <p:pRg st="6" end="6"/>
                                            </p:txEl>
                                          </p:spTgt>
                                        </p:tgtEl>
                                        <p:attrNameLst>
                                          <p:attrName>style.visibility</p:attrName>
                                        </p:attrNameLst>
                                      </p:cBhvr>
                                      <p:to>
                                        <p:strVal val="visible"/>
                                      </p:to>
                                    </p:set>
                                    <p:anim calcmode="lin" valueType="num">
                                      <p:cBhvr>
                                        <p:cTn id="35" dur="1250" fill="hold"/>
                                        <p:tgtEl>
                                          <p:spTgt spid="43">
                                            <p:txEl>
                                              <p:pRg st="6" end="6"/>
                                            </p:txEl>
                                          </p:spTgt>
                                        </p:tgtEl>
                                        <p:attrNameLst>
                                          <p:attrName>ppt_w</p:attrName>
                                        </p:attrNameLst>
                                      </p:cBhvr>
                                      <p:tavLst>
                                        <p:tav tm="0">
                                          <p:val>
                                            <p:fltVal val="0"/>
                                          </p:val>
                                        </p:tav>
                                        <p:tav tm="100000">
                                          <p:val>
                                            <p:strVal val="#ppt_w"/>
                                          </p:val>
                                        </p:tav>
                                      </p:tavLst>
                                    </p:anim>
                                    <p:anim calcmode="lin" valueType="num">
                                      <p:cBhvr>
                                        <p:cTn id="36" dur="1250" fill="hold"/>
                                        <p:tgtEl>
                                          <p:spTgt spid="43">
                                            <p:txEl>
                                              <p:pRg st="6" end="6"/>
                                            </p:txEl>
                                          </p:spTgt>
                                        </p:tgtEl>
                                        <p:attrNameLst>
                                          <p:attrName>ppt_h</p:attrName>
                                        </p:attrNameLst>
                                      </p:cBhvr>
                                      <p:tavLst>
                                        <p:tav tm="0">
                                          <p:val>
                                            <p:fltVal val="0"/>
                                          </p:val>
                                        </p:tav>
                                        <p:tav tm="100000">
                                          <p:val>
                                            <p:strVal val="#ppt_h"/>
                                          </p:val>
                                        </p:tav>
                                      </p:tavLst>
                                    </p:anim>
                                    <p:animEffect transition="in" filter="fade">
                                      <p:cBhvr>
                                        <p:cTn id="37" dur="1250"/>
                                        <p:tgtEl>
                                          <p:spTgt spid="4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43">
                                            <p:txEl>
                                              <p:pRg st="8" end="8"/>
                                            </p:txEl>
                                          </p:spTgt>
                                        </p:tgtEl>
                                        <p:attrNameLst>
                                          <p:attrName>style.visibility</p:attrName>
                                        </p:attrNameLst>
                                      </p:cBhvr>
                                      <p:to>
                                        <p:strVal val="visible"/>
                                      </p:to>
                                    </p:set>
                                    <p:anim calcmode="lin" valueType="num">
                                      <p:cBhvr>
                                        <p:cTn id="42" dur="1250" fill="hold"/>
                                        <p:tgtEl>
                                          <p:spTgt spid="43">
                                            <p:txEl>
                                              <p:pRg st="8" end="8"/>
                                            </p:txEl>
                                          </p:spTgt>
                                        </p:tgtEl>
                                        <p:attrNameLst>
                                          <p:attrName>ppt_w</p:attrName>
                                        </p:attrNameLst>
                                      </p:cBhvr>
                                      <p:tavLst>
                                        <p:tav tm="0">
                                          <p:val>
                                            <p:fltVal val="0"/>
                                          </p:val>
                                        </p:tav>
                                        <p:tav tm="100000">
                                          <p:val>
                                            <p:strVal val="#ppt_w"/>
                                          </p:val>
                                        </p:tav>
                                      </p:tavLst>
                                    </p:anim>
                                    <p:anim calcmode="lin" valueType="num">
                                      <p:cBhvr>
                                        <p:cTn id="43" dur="1250" fill="hold"/>
                                        <p:tgtEl>
                                          <p:spTgt spid="43">
                                            <p:txEl>
                                              <p:pRg st="8" end="8"/>
                                            </p:txEl>
                                          </p:spTgt>
                                        </p:tgtEl>
                                        <p:attrNameLst>
                                          <p:attrName>ppt_h</p:attrName>
                                        </p:attrNameLst>
                                      </p:cBhvr>
                                      <p:tavLst>
                                        <p:tav tm="0">
                                          <p:val>
                                            <p:fltVal val="0"/>
                                          </p:val>
                                        </p:tav>
                                        <p:tav tm="100000">
                                          <p:val>
                                            <p:strVal val="#ppt_h"/>
                                          </p:val>
                                        </p:tav>
                                      </p:tavLst>
                                    </p:anim>
                                    <p:animEffect transition="in" filter="fade">
                                      <p:cBhvr>
                                        <p:cTn id="44" dur="1250"/>
                                        <p:tgtEl>
                                          <p:spTgt spid="43">
                                            <p:txEl>
                                              <p:pRg st="8" end="8"/>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43">
                                            <p:txEl>
                                              <p:pRg st="10" end="10"/>
                                            </p:txEl>
                                          </p:spTgt>
                                        </p:tgtEl>
                                        <p:attrNameLst>
                                          <p:attrName>style.visibility</p:attrName>
                                        </p:attrNameLst>
                                      </p:cBhvr>
                                      <p:to>
                                        <p:strVal val="visible"/>
                                      </p:to>
                                    </p:set>
                                    <p:anim calcmode="lin" valueType="num">
                                      <p:cBhvr>
                                        <p:cTn id="49" dur="1250" fill="hold"/>
                                        <p:tgtEl>
                                          <p:spTgt spid="43">
                                            <p:txEl>
                                              <p:pRg st="10" end="10"/>
                                            </p:txEl>
                                          </p:spTgt>
                                        </p:tgtEl>
                                        <p:attrNameLst>
                                          <p:attrName>ppt_w</p:attrName>
                                        </p:attrNameLst>
                                      </p:cBhvr>
                                      <p:tavLst>
                                        <p:tav tm="0">
                                          <p:val>
                                            <p:fltVal val="0"/>
                                          </p:val>
                                        </p:tav>
                                        <p:tav tm="100000">
                                          <p:val>
                                            <p:strVal val="#ppt_w"/>
                                          </p:val>
                                        </p:tav>
                                      </p:tavLst>
                                    </p:anim>
                                    <p:anim calcmode="lin" valueType="num">
                                      <p:cBhvr>
                                        <p:cTn id="50" dur="1250" fill="hold"/>
                                        <p:tgtEl>
                                          <p:spTgt spid="43">
                                            <p:txEl>
                                              <p:pRg st="10" end="10"/>
                                            </p:txEl>
                                          </p:spTgt>
                                        </p:tgtEl>
                                        <p:attrNameLst>
                                          <p:attrName>ppt_h</p:attrName>
                                        </p:attrNameLst>
                                      </p:cBhvr>
                                      <p:tavLst>
                                        <p:tav tm="0">
                                          <p:val>
                                            <p:fltVal val="0"/>
                                          </p:val>
                                        </p:tav>
                                        <p:tav tm="100000">
                                          <p:val>
                                            <p:strVal val="#ppt_h"/>
                                          </p:val>
                                        </p:tav>
                                      </p:tavLst>
                                    </p:anim>
                                    <p:animEffect transition="in" filter="fade">
                                      <p:cBhvr>
                                        <p:cTn id="51" dur="1250"/>
                                        <p:tgtEl>
                                          <p:spTgt spid="4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3" grpId="0" bldLvl="0" animBg="1"/>
      <p:bldP spid="33" grpId="1" bldLvl="0" animBg="1"/>
      <p:bldP spid="4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89280" y="1166495"/>
            <a:ext cx="11602720" cy="4523105"/>
          </a:xfrm>
          <a:prstGeom prst="rect">
            <a:avLst/>
          </a:prstGeom>
          <a:noFill/>
          <a:effectLst>
            <a:outerShdw blurRad="50800" dist="38100" dir="2700000" algn="tl" rotWithShape="0">
              <a:prstClr val="black">
                <a:alpha val="40000"/>
              </a:prstClr>
            </a:outerShdw>
          </a:effectLst>
        </p:spPr>
        <p:txBody>
          <a:bodyPr wrap="square" rtlCol="0">
            <a:spAutoFit/>
          </a:bodyPr>
          <a:p>
            <a:pPr algn="l"/>
            <a:r>
              <a:rPr lang="zh-CN" altLang="en-US" dirty="0" smtClean="0">
                <a:solidFill>
                  <a:schemeClr val="tx1"/>
                </a:solidFill>
                <a:latin typeface="仿宋" panose="02010609060101010101" charset="-122"/>
                <a:ea typeface="仿宋" panose="02010609060101010101" charset="-122"/>
                <a:cs typeface="仿宋" panose="02010609060101010101" charset="-122"/>
              </a:rPr>
              <a:t>1982年，顾城加入北京市作家协会。加入作家协会，顾城在北京诗坛的地位有了正式的确立。</a:t>
            </a:r>
            <a:endParaRPr lang="zh-CN" altLang="en-US" dirty="0" smtClean="0">
              <a:solidFill>
                <a:schemeClr val="tx1"/>
              </a:solidFill>
              <a:latin typeface="仿宋" panose="02010609060101010101" charset="-122"/>
              <a:ea typeface="仿宋" panose="02010609060101010101" charset="-122"/>
              <a:cs typeface="仿宋" panose="02010609060101010101" charset="-122"/>
            </a:endParaRPr>
          </a:p>
          <a:p>
            <a:pPr algn="l"/>
            <a:endParaRPr lang="zh-CN" altLang="en-US" dirty="0" smtClean="0">
              <a:solidFill>
                <a:schemeClr val="tx1"/>
              </a:solidFill>
              <a:latin typeface="仿宋" panose="02010609060101010101" charset="-122"/>
              <a:ea typeface="仿宋" panose="02010609060101010101" charset="-122"/>
              <a:cs typeface="仿宋" panose="02010609060101010101" charset="-122"/>
            </a:endParaRPr>
          </a:p>
          <a:p>
            <a:pPr algn="l"/>
            <a:r>
              <a:rPr lang="zh-CN" altLang="en-US" dirty="0" smtClean="0">
                <a:solidFill>
                  <a:schemeClr val="tx1"/>
                </a:solidFill>
                <a:latin typeface="仿宋" panose="02010609060101010101" charset="-122"/>
                <a:ea typeface="仿宋" panose="02010609060101010101" charset="-122"/>
                <a:cs typeface="仿宋" panose="02010609060101010101" charset="-122"/>
              </a:rPr>
              <a:t>1985年，顾城加入中国作家协会。加入中国作家协会，使他的身份地位进一步提高了，他的诗也因此获得更广泛的肯定。</a:t>
            </a:r>
            <a:endParaRPr lang="zh-CN" altLang="en-US" dirty="0" smtClean="0">
              <a:solidFill>
                <a:schemeClr val="tx1"/>
              </a:solidFill>
              <a:latin typeface="仿宋" panose="02010609060101010101" charset="-122"/>
              <a:ea typeface="仿宋" panose="02010609060101010101" charset="-122"/>
              <a:cs typeface="仿宋" panose="02010609060101010101" charset="-122"/>
            </a:endParaRPr>
          </a:p>
          <a:p>
            <a:pPr algn="l"/>
            <a:endParaRPr lang="zh-CN" altLang="en-US" dirty="0" smtClean="0">
              <a:solidFill>
                <a:schemeClr val="tx1"/>
              </a:solidFill>
              <a:latin typeface="仿宋" panose="02010609060101010101" charset="-122"/>
              <a:ea typeface="仿宋" panose="02010609060101010101" charset="-122"/>
              <a:cs typeface="仿宋" panose="02010609060101010101" charset="-122"/>
            </a:endParaRPr>
          </a:p>
          <a:p>
            <a:pPr algn="l"/>
            <a:r>
              <a:rPr lang="zh-CN" altLang="en-US" dirty="0" smtClean="0">
                <a:solidFill>
                  <a:schemeClr val="tx1"/>
                </a:solidFill>
                <a:latin typeface="仿宋" panose="02010609060101010101" charset="-122"/>
                <a:ea typeface="仿宋" panose="02010609060101010101" charset="-122"/>
                <a:cs typeface="仿宋" panose="02010609060101010101" charset="-122"/>
              </a:rPr>
              <a:t>1987年5月，顾城应邀赴德国参加明斯特“国际诗歌节”，随后开始周游西欧和北欧诸国，进行文化交流、讲学活动，后定居新西兰。这段经历使他提高了声誉也赚得了一些钱，但是声誉和金钱并没有使他对这么事业感到兴奋和满足。</a:t>
            </a:r>
            <a:endParaRPr lang="zh-CN" altLang="en-US" dirty="0" smtClean="0">
              <a:solidFill>
                <a:schemeClr val="tx1"/>
              </a:solidFill>
              <a:latin typeface="仿宋" panose="02010609060101010101" charset="-122"/>
              <a:ea typeface="仿宋" panose="02010609060101010101" charset="-122"/>
              <a:cs typeface="仿宋" panose="02010609060101010101" charset="-122"/>
            </a:endParaRPr>
          </a:p>
          <a:p>
            <a:pPr algn="l"/>
            <a:endParaRPr lang="zh-CN" altLang="en-US" dirty="0" smtClean="0">
              <a:solidFill>
                <a:schemeClr val="tx1"/>
              </a:solidFill>
              <a:latin typeface="仿宋" panose="02010609060101010101" charset="-122"/>
              <a:ea typeface="仿宋" panose="02010609060101010101" charset="-122"/>
              <a:cs typeface="仿宋" panose="02010609060101010101" charset="-122"/>
            </a:endParaRPr>
          </a:p>
          <a:p>
            <a:pPr algn="l"/>
            <a:r>
              <a:rPr lang="zh-CN" altLang="en-US" dirty="0" smtClean="0">
                <a:solidFill>
                  <a:schemeClr val="tx1"/>
                </a:solidFill>
                <a:latin typeface="仿宋" panose="02010609060101010101" charset="-122"/>
                <a:ea typeface="仿宋" panose="02010609060101010101" charset="-122"/>
                <a:cs typeface="仿宋" panose="02010609060101010101" charset="-122"/>
              </a:rPr>
              <a:t>1993年10月8日，顾城于新西兰激流岛因为离婚与其妻谢烨发生冲突，用斧头砍妻子谢烨，谢烨受伤倒地，过程成谜，顾城在崩溃之中仓促留下四封遗书，随即上吊于树上自杀，谢烨于其死后数小时不治。</a:t>
            </a:r>
            <a:endParaRPr lang="zh-CN" altLang="en-US" dirty="0" smtClean="0">
              <a:solidFill>
                <a:schemeClr val="tx1"/>
              </a:solidFill>
              <a:latin typeface="仿宋" panose="02010609060101010101" charset="-122"/>
              <a:ea typeface="仿宋" panose="02010609060101010101" charset="-122"/>
              <a:cs typeface="仿宋" panose="02010609060101010101" charset="-122"/>
            </a:endParaRPr>
          </a:p>
          <a:p>
            <a:pPr algn="l"/>
            <a:endParaRPr lang="zh-CN" altLang="en-US" dirty="0" smtClean="0">
              <a:solidFill>
                <a:schemeClr val="tx1"/>
              </a:solidFill>
              <a:latin typeface="仿宋" panose="02010609060101010101" charset="-122"/>
              <a:ea typeface="仿宋" panose="02010609060101010101" charset="-122"/>
              <a:cs typeface="仿宋" panose="02010609060101010101" charset="-122"/>
            </a:endParaRPr>
          </a:p>
          <a:p>
            <a:pPr algn="l"/>
            <a:r>
              <a:rPr lang="zh-CN" altLang="en-US" dirty="0" smtClean="0">
                <a:solidFill>
                  <a:schemeClr val="tx1"/>
                </a:solidFill>
                <a:latin typeface="仿宋" panose="02010609060101010101" charset="-122"/>
                <a:ea typeface="仿宋" panose="02010609060101010101" charset="-122"/>
                <a:cs typeface="仿宋" panose="02010609060101010101" charset="-122"/>
              </a:rPr>
              <a:t>顾城留下大量诗、文、书法、绘画等作品。逝世后由父亲顾工编辑出版《顾城诗全编》。</a:t>
            </a:r>
            <a:endParaRPr lang="zh-CN" altLang="en-US" dirty="0" smtClean="0">
              <a:solidFill>
                <a:schemeClr val="tx1"/>
              </a:solidFill>
              <a:latin typeface="仿宋" panose="02010609060101010101" charset="-122"/>
              <a:ea typeface="仿宋" panose="02010609060101010101" charset="-122"/>
              <a:cs typeface="仿宋" panose="02010609060101010101" charset="-122"/>
            </a:endParaRPr>
          </a:p>
          <a:p>
            <a:pPr algn="l"/>
            <a:endParaRPr lang="zh-CN" altLang="en-US" dirty="0" smtClean="0">
              <a:solidFill>
                <a:schemeClr val="tx1"/>
              </a:solidFill>
              <a:latin typeface="仿宋" panose="02010609060101010101" charset="-122"/>
              <a:ea typeface="仿宋" panose="02010609060101010101" charset="-122"/>
              <a:cs typeface="仿宋" panose="02010609060101010101" charset="-122"/>
            </a:endParaRPr>
          </a:p>
          <a:p>
            <a:pPr algn="l"/>
            <a:r>
              <a:rPr lang="zh-CN" altLang="en-US" dirty="0" smtClean="0">
                <a:solidFill>
                  <a:schemeClr val="tx1"/>
                </a:solidFill>
                <a:latin typeface="仿宋" panose="02010609060101010101" charset="-122"/>
                <a:ea typeface="仿宋" panose="02010609060101010101" charset="-122"/>
                <a:cs typeface="仿宋" panose="02010609060101010101" charset="-122"/>
              </a:rPr>
              <a:t>折叠</a:t>
            </a:r>
            <a:endParaRPr lang="zh-CN" altLang="en-US" dirty="0" smtClean="0">
              <a:solidFill>
                <a:schemeClr val="tx1"/>
              </a:solidFill>
              <a:latin typeface="仿宋" panose="02010609060101010101" charset="-122"/>
              <a:ea typeface="仿宋" panose="02010609060101010101" charset="-122"/>
              <a:cs typeface="仿宋" panose="02010609060101010101" charset="-122"/>
            </a:endParaRPr>
          </a:p>
          <a:p>
            <a:pPr algn="l"/>
            <a:endParaRPr lang="zh-CN" altLang="en-US" dirty="0" smtClean="0">
              <a:solidFill>
                <a:schemeClr val="tx1"/>
              </a:solidFill>
              <a:latin typeface="仿宋" panose="02010609060101010101" charset="-122"/>
              <a:ea typeface="仿宋" panose="02010609060101010101" charset="-122"/>
              <a:cs typeface="仿宋"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6073253" cy="6858001"/>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inpin heiti" charset="-122"/>
              <a:ea typeface="inpin heiti" charset="-122"/>
            </a:endParaRPr>
          </a:p>
        </p:txBody>
      </p:sp>
      <p:grpSp>
        <p:nvGrpSpPr>
          <p:cNvPr id="3" name="组合 2"/>
          <p:cNvGrpSpPr/>
          <p:nvPr/>
        </p:nvGrpSpPr>
        <p:grpSpPr>
          <a:xfrm>
            <a:off x="112475" y="232012"/>
            <a:ext cx="11979441" cy="8570794"/>
            <a:chOff x="1496680" y="1476374"/>
            <a:chExt cx="7266319" cy="4386807"/>
          </a:xfrm>
        </p:grpSpPr>
        <p:pic>
          <p:nvPicPr>
            <p:cNvPr id="4" name="Picture 15"/>
            <p:cNvPicPr>
              <a:picLocks noChangeAspect="1"/>
            </p:cNvPicPr>
            <p:nvPr/>
          </p:nvPicPr>
          <p:blipFill>
            <a:blip r:embed="rId1" cstate="print"/>
            <a:stretch>
              <a:fillRect/>
            </a:stretch>
          </p:blipFill>
          <p:spPr>
            <a:xfrm rot="5400000" flipH="1">
              <a:off x="4560449" y="1660630"/>
              <a:ext cx="1138782" cy="7266319"/>
            </a:xfrm>
            <a:prstGeom prst="rect">
              <a:avLst/>
            </a:prstGeom>
          </p:spPr>
        </p:pic>
        <p:sp>
          <p:nvSpPr>
            <p:cNvPr id="5" name="矩形 4"/>
            <p:cNvSpPr/>
            <p:nvPr/>
          </p:nvSpPr>
          <p:spPr>
            <a:xfrm>
              <a:off x="1571625" y="1476374"/>
              <a:ext cx="7086600" cy="3248025"/>
            </a:xfrm>
            <a:prstGeom prst="rect">
              <a:avLst/>
            </a:prstGeom>
            <a:solidFill>
              <a:schemeClr val="bg1"/>
            </a:solidFill>
            <a:ln>
              <a:noFill/>
            </a:ln>
            <a:effectLst>
              <a:glow>
                <a:schemeClr val="accent1">
                  <a:alpha val="60000"/>
                </a:schemeClr>
              </a:glow>
              <a:outerShdw dir="672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inpin heiti" charset="-122"/>
                <a:ea typeface="inpin heiti" charset="-122"/>
              </a:endParaRPr>
            </a:p>
          </p:txBody>
        </p:sp>
      </p:grpSp>
      <p:grpSp>
        <p:nvGrpSpPr>
          <p:cNvPr id="6" name="组合 5"/>
          <p:cNvGrpSpPr/>
          <p:nvPr/>
        </p:nvGrpSpPr>
        <p:grpSpPr>
          <a:xfrm>
            <a:off x="3989878" y="372140"/>
            <a:ext cx="4144029" cy="1786269"/>
            <a:chOff x="3989878" y="372140"/>
            <a:chExt cx="5955984" cy="1786269"/>
          </a:xfrm>
        </p:grpSpPr>
        <p:pic>
          <p:nvPicPr>
            <p:cNvPr id="7" name="Picture 15"/>
            <p:cNvPicPr>
              <a:picLocks noChangeAspect="1"/>
            </p:cNvPicPr>
            <p:nvPr/>
          </p:nvPicPr>
          <p:blipFill>
            <a:blip r:embed="rId1" cstate="print"/>
            <a:stretch>
              <a:fillRect/>
            </a:stretch>
          </p:blipFill>
          <p:spPr>
            <a:xfrm rot="16200000">
              <a:off x="6414775" y="-1372678"/>
              <a:ext cx="1106190" cy="5955983"/>
            </a:xfrm>
            <a:prstGeom prst="rect">
              <a:avLst/>
            </a:prstGeom>
          </p:spPr>
        </p:pic>
        <p:sp>
          <p:nvSpPr>
            <p:cNvPr id="8" name="矩形 7"/>
            <p:cNvSpPr/>
            <p:nvPr/>
          </p:nvSpPr>
          <p:spPr>
            <a:xfrm>
              <a:off x="3989878" y="372140"/>
              <a:ext cx="5955984" cy="6800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inpin heiti" charset="-122"/>
                <a:ea typeface="inpin heiti" charset="-122"/>
              </a:endParaRPr>
            </a:p>
          </p:txBody>
        </p:sp>
      </p:grpSp>
      <p:pic>
        <p:nvPicPr>
          <p:cNvPr id="9" name="图片 8"/>
          <p:cNvPicPr>
            <a:picLocks noChangeAspect="1"/>
          </p:cNvPicPr>
          <p:nvPr/>
        </p:nvPicPr>
        <p:blipFill>
          <a:blip r:embed="rId2" cstate="screen"/>
          <a:stretch>
            <a:fillRect/>
          </a:stretch>
        </p:blipFill>
        <p:spPr>
          <a:xfrm flipH="1">
            <a:off x="1489686" y="-591596"/>
            <a:ext cx="5565812" cy="3130769"/>
          </a:xfrm>
          <a:prstGeom prst="rect">
            <a:avLst/>
          </a:prstGeom>
        </p:spPr>
      </p:pic>
      <p:sp>
        <p:nvSpPr>
          <p:cNvPr id="10" name="1"/>
          <p:cNvSpPr/>
          <p:nvPr>
            <p:custDataLst>
              <p:tags r:id="rId3"/>
            </p:custDataLst>
          </p:nvPr>
        </p:nvSpPr>
        <p:spPr>
          <a:xfrm>
            <a:off x="4887977" y="450569"/>
            <a:ext cx="919480" cy="521970"/>
          </a:xfrm>
          <a:prstGeom prst="rect">
            <a:avLst/>
          </a:prstGeom>
        </p:spPr>
        <p:txBody>
          <a:bodyPr wrap="none">
            <a:spAutoFit/>
          </a:bodyPr>
          <a:lstStyle/>
          <a:p>
            <a:r>
              <a:rPr lang="zh-CN" altLang="en-US" sz="2800" spc="100" dirty="0">
                <a:latin typeface="inpin heiti" charset="-122"/>
                <a:ea typeface="inpin heiti" charset="-122"/>
              </a:rPr>
              <a:t>北岛</a:t>
            </a:r>
            <a:endParaRPr lang="zh-CN" altLang="en-US" sz="2800" spc="100" dirty="0">
              <a:latin typeface="inpin heiti" charset="-122"/>
              <a:ea typeface="inpin heiti" charset="-122"/>
            </a:endParaRPr>
          </a:p>
        </p:txBody>
      </p:sp>
      <p:sp>
        <p:nvSpPr>
          <p:cNvPr id="11" name="1"/>
          <p:cNvSpPr/>
          <p:nvPr/>
        </p:nvSpPr>
        <p:spPr>
          <a:xfrm>
            <a:off x="1951631" y="1533264"/>
            <a:ext cx="2984269" cy="3823855"/>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inpin heiti" charset="-122"/>
              <a:ea typeface="inpin heiti" charset="-122"/>
            </a:endParaRPr>
          </a:p>
        </p:txBody>
      </p:sp>
      <p:pic>
        <p:nvPicPr>
          <p:cNvPr id="13" name="图片 12"/>
          <p:cNvPicPr>
            <a:picLocks noChangeAspect="1"/>
          </p:cNvPicPr>
          <p:nvPr/>
        </p:nvPicPr>
        <p:blipFill>
          <a:blip r:embed="rId4"/>
          <a:stretch>
            <a:fillRect/>
          </a:stretch>
        </p:blipFill>
        <p:spPr>
          <a:xfrm>
            <a:off x="8227955" y="151023"/>
            <a:ext cx="1009344" cy="1121494"/>
          </a:xfrm>
          <a:prstGeom prst="rect">
            <a:avLst/>
          </a:prstGeom>
        </p:spPr>
      </p:pic>
      <p:pic>
        <p:nvPicPr>
          <p:cNvPr id="17" name="图片 16"/>
          <p:cNvPicPr>
            <a:picLocks noChangeAspect="1"/>
          </p:cNvPicPr>
          <p:nvPr/>
        </p:nvPicPr>
        <p:blipFill>
          <a:blip r:embed="rId5"/>
          <a:stretch>
            <a:fillRect/>
          </a:stretch>
        </p:blipFill>
        <p:spPr>
          <a:xfrm>
            <a:off x="973356" y="451096"/>
            <a:ext cx="1344940" cy="1399677"/>
          </a:xfrm>
          <a:prstGeom prst="rect">
            <a:avLst/>
          </a:prstGeom>
        </p:spPr>
      </p:pic>
      <p:cxnSp>
        <p:nvCxnSpPr>
          <p:cNvPr id="21" name="1"/>
          <p:cNvCxnSpPr/>
          <p:nvPr/>
        </p:nvCxnSpPr>
        <p:spPr>
          <a:xfrm>
            <a:off x="5576166" y="1530273"/>
            <a:ext cx="0" cy="403569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2" name="1"/>
          <p:cNvSpPr txBox="1"/>
          <p:nvPr/>
        </p:nvSpPr>
        <p:spPr>
          <a:xfrm>
            <a:off x="5575935" y="1450340"/>
            <a:ext cx="5302885" cy="5015865"/>
          </a:xfrm>
          <a:prstGeom prst="rect">
            <a:avLst/>
          </a:prstGeom>
          <a:noFill/>
        </p:spPr>
        <p:txBody>
          <a:bodyPr wrap="square" rtlCol="0">
            <a:spAutoFit/>
          </a:bodyPr>
          <a:lstStyle/>
          <a:p>
            <a:r>
              <a:rPr lang="zh-CN" altLang="en-US" sz="2000" dirty="0">
                <a:solidFill>
                  <a:schemeClr val="tx1">
                    <a:lumMod val="50000"/>
                    <a:lumOff val="50000"/>
                  </a:schemeClr>
                </a:solidFill>
                <a:latin typeface="inpin heiti" charset="-122"/>
                <a:ea typeface="inpin heiti" charset="-122"/>
              </a:rPr>
              <a:t>原名赵振开，"北岛"是诗人芒克给他取的笔名，也是他影响最为广泛的笔名。浙江湖州人，出生于北京。中国当代诗人、作家，为朦胧诗代表人物之一，是民间诗歌刊物《今天》的创办者。</a:t>
            </a:r>
            <a:endParaRPr lang="zh-CN" altLang="en-US" sz="2000" dirty="0">
              <a:solidFill>
                <a:schemeClr val="tx1">
                  <a:lumMod val="50000"/>
                  <a:lumOff val="50000"/>
                </a:schemeClr>
              </a:solidFill>
              <a:latin typeface="inpin heiti" charset="-122"/>
              <a:ea typeface="inpin heiti" charset="-122"/>
            </a:endParaRPr>
          </a:p>
          <a:p>
            <a:r>
              <a:rPr lang="zh-CN" altLang="en-US" sz="2000" dirty="0">
                <a:solidFill>
                  <a:schemeClr val="tx1">
                    <a:lumMod val="50000"/>
                    <a:lumOff val="50000"/>
                  </a:schemeClr>
                </a:solidFill>
                <a:latin typeface="inpin heiti" charset="-122"/>
                <a:ea typeface="inpin heiti" charset="-122"/>
              </a:rPr>
              <a:t>北岛现任香港中文大学讲座教授，定居香港。著有诗集《陌生的海滩》《北岛诗选》《在天涯》《午夜歌手》，散文集《蓝房子》《午夜之门》《时间的玫瑰》《青灯》和小说《波动》，代表诗作有《回答》《一切》等，作品被译成20余种文字。</a:t>
            </a:r>
            <a:endParaRPr lang="zh-CN" altLang="en-US" sz="2000" dirty="0">
              <a:solidFill>
                <a:schemeClr val="tx1">
                  <a:lumMod val="50000"/>
                  <a:lumOff val="50000"/>
                </a:schemeClr>
              </a:solidFill>
              <a:latin typeface="inpin heiti" charset="-122"/>
              <a:ea typeface="inpin heiti" charset="-122"/>
            </a:endParaRPr>
          </a:p>
          <a:p>
            <a:r>
              <a:rPr lang="zh-CN" altLang="en-US" sz="2000" dirty="0">
                <a:solidFill>
                  <a:schemeClr val="tx1">
                    <a:lumMod val="50000"/>
                    <a:lumOff val="50000"/>
                  </a:schemeClr>
                </a:solidFill>
                <a:latin typeface="inpin heiti" charset="-122"/>
                <a:ea typeface="inpin heiti" charset="-122"/>
              </a:rPr>
              <a:t>北岛曾先后获诺贝尔文学奖提名、瑞典笔会文学奖、美国西部笔会中心自由写作奖、洛哥阿格那国际诗歌节诗歌奖、古根海姆奖、马其顿斯特鲁加国际诗歌节最高荣誉金花环奖等，并被选为美国艺术文学院终身荣誉院士。</a:t>
            </a:r>
            <a:endParaRPr lang="zh-CN" altLang="en-US" sz="2000" dirty="0">
              <a:solidFill>
                <a:schemeClr val="tx1">
                  <a:lumMod val="50000"/>
                  <a:lumOff val="50000"/>
                </a:schemeClr>
              </a:solidFill>
              <a:latin typeface="inpin heiti" charset="-122"/>
              <a:ea typeface="inpin heiti" charset="-122"/>
            </a:endParaRPr>
          </a:p>
        </p:txBody>
      </p:sp>
      <p:pic>
        <p:nvPicPr>
          <p:cNvPr id="101" name="图片 100"/>
          <p:cNvPicPr/>
          <p:nvPr/>
        </p:nvPicPr>
        <p:blipFill>
          <a:blip r:embed="rId6"/>
          <a:stretch>
            <a:fillRect/>
          </a:stretch>
        </p:blipFill>
        <p:spPr>
          <a:xfrm>
            <a:off x="1569085" y="1638935"/>
            <a:ext cx="2660650" cy="386969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heel(1)">
                                      <p:cBhvr>
                                        <p:cTn id="11" dur="1000"/>
                                        <p:tgtEl>
                                          <p:spTgt spid="11"/>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up)">
                                      <p:cBhvr>
                                        <p:cTn id="15" dur="500"/>
                                        <p:tgtEl>
                                          <p:spTgt spid="21"/>
                                        </p:tgtEl>
                                      </p:cBhvr>
                                    </p:animEffect>
                                  </p:childTnLst>
                                </p:cTn>
                              </p:par>
                            </p:childTnLst>
                          </p:cTn>
                        </p:par>
                        <p:par>
                          <p:cTn id="16" fill="hold">
                            <p:stCondLst>
                              <p:cond delay="2000"/>
                            </p:stCondLst>
                            <p:childTnLst>
                              <p:par>
                                <p:cTn id="17" presetID="2" presetClass="entr" presetSubtype="2" decel="100000" fill="hold" grpId="0" nodeType="afterEffect">
                                  <p:stCondLst>
                                    <p:cond delay="0"/>
                                  </p:stCondLst>
                                  <p:iterate type="lt">
                                    <p:tmPct val="10000"/>
                                  </p:iterate>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1+#ppt_w/2"/>
                                          </p:val>
                                        </p:tav>
                                        <p:tav tm="100000">
                                          <p:val>
                                            <p:strVal val="#ppt_x"/>
                                          </p:val>
                                        </p:tav>
                                      </p:tavLst>
                                    </p:anim>
                                    <p:anim calcmode="lin" valueType="num">
                                      <p:cBhvr additive="base">
                                        <p:cTn id="20" dur="500" fill="hold"/>
                                        <p:tgtEl>
                                          <p:spTgt spid="22"/>
                                        </p:tgtEl>
                                        <p:attrNameLst>
                                          <p:attrName>ppt_y</p:attrName>
                                        </p:attrNameLst>
                                      </p:cBhvr>
                                      <p:tavLst>
                                        <p:tav tm="0">
                                          <p:val>
                                            <p:strVal val="#ppt_y"/>
                                          </p:val>
                                        </p:tav>
                                        <p:tav tm="100000">
                                          <p:val>
                                            <p:strVal val="#ppt_y"/>
                                          </p:val>
                                        </p:tav>
                                      </p:tavLst>
                                    </p:anim>
                                  </p:childTnLst>
                                </p:cTn>
                              </p:par>
                            </p:childTnLst>
                          </p:cTn>
                        </p:par>
                        <p:par>
                          <p:cTn id="21" fill="hold">
                            <p:stCondLst>
                              <p:cond delay="16950"/>
                            </p:stCondLst>
                            <p:childTnLst>
                              <p:par>
                                <p:cTn id="22" presetID="53" presetClass="entr" presetSubtype="16"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750" fill="hold"/>
                                        <p:tgtEl>
                                          <p:spTgt spid="13"/>
                                        </p:tgtEl>
                                        <p:attrNameLst>
                                          <p:attrName>ppt_w</p:attrName>
                                        </p:attrNameLst>
                                      </p:cBhvr>
                                      <p:tavLst>
                                        <p:tav tm="0">
                                          <p:val>
                                            <p:fltVal val="0"/>
                                          </p:val>
                                        </p:tav>
                                        <p:tav tm="100000">
                                          <p:val>
                                            <p:strVal val="#ppt_w"/>
                                          </p:val>
                                        </p:tav>
                                      </p:tavLst>
                                    </p:anim>
                                    <p:anim calcmode="lin" valueType="num">
                                      <p:cBhvr>
                                        <p:cTn id="25" dur="750" fill="hold"/>
                                        <p:tgtEl>
                                          <p:spTgt spid="13"/>
                                        </p:tgtEl>
                                        <p:attrNameLst>
                                          <p:attrName>ppt_h</p:attrName>
                                        </p:attrNameLst>
                                      </p:cBhvr>
                                      <p:tavLst>
                                        <p:tav tm="0">
                                          <p:val>
                                            <p:fltVal val="0"/>
                                          </p:val>
                                        </p:tav>
                                        <p:tav tm="100000">
                                          <p:val>
                                            <p:strVal val="#ppt_h"/>
                                          </p:val>
                                        </p:tav>
                                      </p:tavLst>
                                    </p:anim>
                                    <p:animEffect transition="in" filter="fade">
                                      <p:cBhvr>
                                        <p:cTn id="26" dur="750"/>
                                        <p:tgtEl>
                                          <p:spTgt spid="13"/>
                                        </p:tgtEl>
                                      </p:cBhvr>
                                    </p:animEffect>
                                  </p:childTnLst>
                                </p:cTn>
                              </p:par>
                            </p:childTnLst>
                          </p:cTn>
                        </p:par>
                        <p:par>
                          <p:cTn id="27" fill="hold">
                            <p:stCondLst>
                              <p:cond delay="17950"/>
                            </p:stCondLst>
                            <p:childTnLst>
                              <p:par>
                                <p:cTn id="28" presetID="53" presetClass="entr" presetSubtype="16" fill="hold" nodeType="after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p:cTn id="30" dur="750" fill="hold"/>
                                        <p:tgtEl>
                                          <p:spTgt spid="17"/>
                                        </p:tgtEl>
                                        <p:attrNameLst>
                                          <p:attrName>ppt_w</p:attrName>
                                        </p:attrNameLst>
                                      </p:cBhvr>
                                      <p:tavLst>
                                        <p:tav tm="0">
                                          <p:val>
                                            <p:fltVal val="0"/>
                                          </p:val>
                                        </p:tav>
                                        <p:tav tm="100000">
                                          <p:val>
                                            <p:strVal val="#ppt_w"/>
                                          </p:val>
                                        </p:tav>
                                      </p:tavLst>
                                    </p:anim>
                                    <p:anim calcmode="lin" valueType="num">
                                      <p:cBhvr>
                                        <p:cTn id="31" dur="750" fill="hold"/>
                                        <p:tgtEl>
                                          <p:spTgt spid="17"/>
                                        </p:tgtEl>
                                        <p:attrNameLst>
                                          <p:attrName>ppt_h</p:attrName>
                                        </p:attrNameLst>
                                      </p:cBhvr>
                                      <p:tavLst>
                                        <p:tav tm="0">
                                          <p:val>
                                            <p:fltVal val="0"/>
                                          </p:val>
                                        </p:tav>
                                        <p:tav tm="100000">
                                          <p:val>
                                            <p:strVal val="#ppt_h"/>
                                          </p:val>
                                        </p:tav>
                                      </p:tavLst>
                                    </p:anim>
                                    <p:animEffect transition="in" filter="fade">
                                      <p:cBhvr>
                                        <p:cTn id="32"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8747" y="-1"/>
            <a:ext cx="6073253" cy="6858001"/>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inpin heiti" charset="-122"/>
              <a:ea typeface="inpin heiti" charset="-122"/>
            </a:endParaRPr>
          </a:p>
        </p:txBody>
      </p:sp>
      <p:grpSp>
        <p:nvGrpSpPr>
          <p:cNvPr id="3" name="组合 2"/>
          <p:cNvGrpSpPr/>
          <p:nvPr/>
        </p:nvGrpSpPr>
        <p:grpSpPr>
          <a:xfrm>
            <a:off x="112475" y="232012"/>
            <a:ext cx="11979441" cy="8570794"/>
            <a:chOff x="1496680" y="1476374"/>
            <a:chExt cx="7266319" cy="4386807"/>
          </a:xfrm>
        </p:grpSpPr>
        <p:pic>
          <p:nvPicPr>
            <p:cNvPr id="4" name="Picture 15"/>
            <p:cNvPicPr>
              <a:picLocks noChangeAspect="1"/>
            </p:cNvPicPr>
            <p:nvPr/>
          </p:nvPicPr>
          <p:blipFill>
            <a:blip r:embed="rId1" cstate="print"/>
            <a:stretch>
              <a:fillRect/>
            </a:stretch>
          </p:blipFill>
          <p:spPr>
            <a:xfrm rot="5400000" flipH="1">
              <a:off x="4560449" y="1660630"/>
              <a:ext cx="1138782" cy="7266319"/>
            </a:xfrm>
            <a:prstGeom prst="rect">
              <a:avLst/>
            </a:prstGeom>
          </p:spPr>
        </p:pic>
        <p:sp>
          <p:nvSpPr>
            <p:cNvPr id="5" name="矩形 4"/>
            <p:cNvSpPr/>
            <p:nvPr/>
          </p:nvSpPr>
          <p:spPr>
            <a:xfrm>
              <a:off x="1571625" y="1476374"/>
              <a:ext cx="7086600" cy="3248025"/>
            </a:xfrm>
            <a:prstGeom prst="rect">
              <a:avLst/>
            </a:prstGeom>
            <a:solidFill>
              <a:schemeClr val="bg1"/>
            </a:solidFill>
            <a:ln>
              <a:noFill/>
            </a:ln>
            <a:effectLst>
              <a:glow>
                <a:schemeClr val="accent1">
                  <a:alpha val="60000"/>
                </a:schemeClr>
              </a:glow>
              <a:outerShdw dir="672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inpin heiti" charset="-122"/>
                <a:ea typeface="inpin heiti" charset="-122"/>
              </a:endParaRPr>
            </a:p>
          </p:txBody>
        </p:sp>
      </p:grpSp>
      <p:grpSp>
        <p:nvGrpSpPr>
          <p:cNvPr id="6" name="组合 5"/>
          <p:cNvGrpSpPr/>
          <p:nvPr/>
        </p:nvGrpSpPr>
        <p:grpSpPr>
          <a:xfrm>
            <a:off x="3989878" y="372140"/>
            <a:ext cx="4144029" cy="1786269"/>
            <a:chOff x="3989878" y="372140"/>
            <a:chExt cx="5955984" cy="1786269"/>
          </a:xfrm>
        </p:grpSpPr>
        <p:pic>
          <p:nvPicPr>
            <p:cNvPr id="7" name="Picture 15"/>
            <p:cNvPicPr>
              <a:picLocks noChangeAspect="1"/>
            </p:cNvPicPr>
            <p:nvPr/>
          </p:nvPicPr>
          <p:blipFill>
            <a:blip r:embed="rId1" cstate="print"/>
            <a:stretch>
              <a:fillRect/>
            </a:stretch>
          </p:blipFill>
          <p:spPr>
            <a:xfrm rot="16200000">
              <a:off x="6414775" y="-1372678"/>
              <a:ext cx="1106190" cy="5955983"/>
            </a:xfrm>
            <a:prstGeom prst="rect">
              <a:avLst/>
            </a:prstGeom>
          </p:spPr>
        </p:pic>
        <p:sp>
          <p:nvSpPr>
            <p:cNvPr id="8" name="矩形 7"/>
            <p:cNvSpPr/>
            <p:nvPr/>
          </p:nvSpPr>
          <p:spPr>
            <a:xfrm>
              <a:off x="3989878" y="372140"/>
              <a:ext cx="5955984" cy="6800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inpin heiti" charset="-122"/>
                <a:ea typeface="inpin heiti" charset="-122"/>
              </a:endParaRPr>
            </a:p>
          </p:txBody>
        </p:sp>
      </p:grpSp>
      <p:pic>
        <p:nvPicPr>
          <p:cNvPr id="9" name="图片 8"/>
          <p:cNvPicPr>
            <a:picLocks noChangeAspect="1"/>
          </p:cNvPicPr>
          <p:nvPr/>
        </p:nvPicPr>
        <p:blipFill>
          <a:blip r:embed="rId2" cstate="screen"/>
          <a:stretch>
            <a:fillRect/>
          </a:stretch>
        </p:blipFill>
        <p:spPr>
          <a:xfrm flipH="1">
            <a:off x="1489686" y="-591596"/>
            <a:ext cx="5565812" cy="3130769"/>
          </a:xfrm>
          <a:prstGeom prst="rect">
            <a:avLst/>
          </a:prstGeom>
        </p:spPr>
      </p:pic>
      <p:sp>
        <p:nvSpPr>
          <p:cNvPr id="10" name="1"/>
          <p:cNvSpPr/>
          <p:nvPr>
            <p:custDataLst>
              <p:tags r:id="rId3"/>
            </p:custDataLst>
          </p:nvPr>
        </p:nvSpPr>
        <p:spPr>
          <a:xfrm>
            <a:off x="4887977" y="450569"/>
            <a:ext cx="1656080" cy="521970"/>
          </a:xfrm>
          <a:prstGeom prst="rect">
            <a:avLst/>
          </a:prstGeom>
        </p:spPr>
        <p:txBody>
          <a:bodyPr wrap="none">
            <a:spAutoFit/>
          </a:bodyPr>
          <a:lstStyle/>
          <a:p>
            <a:r>
              <a:rPr lang="zh-CN" altLang="en-US" sz="2800" spc="100" dirty="0">
                <a:latin typeface="inpin heiti" charset="-122"/>
                <a:ea typeface="inpin heiti" charset="-122"/>
              </a:rPr>
              <a:t>《今天》</a:t>
            </a:r>
            <a:endParaRPr lang="zh-CN" altLang="en-US" sz="2800" spc="100" dirty="0">
              <a:latin typeface="inpin heiti" charset="-122"/>
              <a:ea typeface="inpin heiti" charset="-122"/>
            </a:endParaRPr>
          </a:p>
        </p:txBody>
      </p:sp>
      <p:sp>
        <p:nvSpPr>
          <p:cNvPr id="12" name="1"/>
          <p:cNvSpPr/>
          <p:nvPr/>
        </p:nvSpPr>
        <p:spPr>
          <a:xfrm>
            <a:off x="2274818" y="2759132"/>
            <a:ext cx="8656320" cy="260452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inpin heiti" charset="-122"/>
              <a:ea typeface="inpin heiti" charset="-122"/>
            </a:endParaRPr>
          </a:p>
        </p:txBody>
      </p:sp>
      <p:sp>
        <p:nvSpPr>
          <p:cNvPr id="13" name="1"/>
          <p:cNvSpPr/>
          <p:nvPr/>
        </p:nvSpPr>
        <p:spPr>
          <a:xfrm>
            <a:off x="4261097" y="2377188"/>
            <a:ext cx="7830820" cy="197319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inpin heiti" charset="-122"/>
              <a:ea typeface="inpin heiti" charset="-122"/>
            </a:endParaRPr>
          </a:p>
        </p:txBody>
      </p:sp>
      <p:pic>
        <p:nvPicPr>
          <p:cNvPr id="14" name="图片 13"/>
          <p:cNvPicPr>
            <a:picLocks noChangeAspect="1"/>
          </p:cNvPicPr>
          <p:nvPr/>
        </p:nvPicPr>
        <p:blipFill>
          <a:blip r:embed="rId4" cstate="screen"/>
          <a:stretch>
            <a:fillRect/>
          </a:stretch>
        </p:blipFill>
        <p:spPr>
          <a:xfrm flipH="1">
            <a:off x="9986258" y="2902244"/>
            <a:ext cx="3626203" cy="2039738"/>
          </a:xfrm>
          <a:prstGeom prst="rect">
            <a:avLst/>
          </a:prstGeom>
        </p:spPr>
      </p:pic>
      <p:grpSp>
        <p:nvGrpSpPr>
          <p:cNvPr id="16" name="1"/>
          <p:cNvGrpSpPr/>
          <p:nvPr/>
        </p:nvGrpSpPr>
        <p:grpSpPr>
          <a:xfrm>
            <a:off x="3895050" y="2504888"/>
            <a:ext cx="6020206" cy="3112584"/>
            <a:chOff x="3774788" y="3604114"/>
            <a:chExt cx="6020206" cy="3112584"/>
          </a:xfrm>
        </p:grpSpPr>
        <p:sp>
          <p:nvSpPr>
            <p:cNvPr id="17" name="淘宝网chenying0907出品 15"/>
            <p:cNvSpPr/>
            <p:nvPr/>
          </p:nvSpPr>
          <p:spPr>
            <a:xfrm>
              <a:off x="8233326" y="3604114"/>
              <a:ext cx="1277546" cy="201600"/>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dirty="0">
                <a:latin typeface="inpin heiti" charset="-122"/>
                <a:ea typeface="inpin heiti" charset="-122"/>
              </a:endParaRPr>
            </a:p>
          </p:txBody>
        </p:sp>
        <p:sp>
          <p:nvSpPr>
            <p:cNvPr id="18" name="淘宝网chenying0907出品 13"/>
            <p:cNvSpPr txBox="1"/>
            <p:nvPr/>
          </p:nvSpPr>
          <p:spPr>
            <a:xfrm>
              <a:off x="5424772" y="3855388"/>
              <a:ext cx="4167022" cy="2861310"/>
            </a:xfrm>
            <a:prstGeom prst="rect">
              <a:avLst/>
            </a:prstGeom>
            <a:noFill/>
          </p:spPr>
          <p:txBody>
            <a:bodyPr wrap="square" rtlCol="0">
              <a:spAutoFit/>
            </a:bodyPr>
            <a:lstStyle/>
            <a:p>
              <a:pPr algn="r"/>
              <a:r>
                <a:rPr lang="zh-CN" altLang="en-US" sz="2000" dirty="0">
                  <a:solidFill>
                    <a:schemeClr val="tx2"/>
                  </a:solidFill>
                  <a:latin typeface="inpin heiti" charset="-122"/>
                  <a:ea typeface="inpin heiti" charset="-122"/>
                </a:rPr>
                <a:t>《今天》创刊于1978年12月23日，由北岛、芒克等主办 。它刊登小说、诗、评论和少量外国文学译介文字 。小说虽然占据不小的份量，但主要影响是诗歌。创刊号上署名"本刊编辑部"的《致读者》(代发刊词，由北岛执笔)，表达了《今天》同仁当时的社会、诗歌理想。</a:t>
              </a:r>
              <a:endParaRPr lang="zh-CN" altLang="en-US" sz="2000" dirty="0">
                <a:solidFill>
                  <a:schemeClr val="tx2"/>
                </a:solidFill>
                <a:latin typeface="inpin heiti" charset="-122"/>
                <a:ea typeface="inpin heiti" charset="-122"/>
              </a:endParaRPr>
            </a:p>
            <a:p>
              <a:pPr algn="r"/>
              <a:endParaRPr lang="zh-CN" altLang="en-US" sz="2000" dirty="0">
                <a:solidFill>
                  <a:schemeClr val="tx2"/>
                </a:solidFill>
                <a:latin typeface="inpin heiti" charset="-122"/>
                <a:ea typeface="inpin heiti" charset="-122"/>
              </a:endParaRPr>
            </a:p>
          </p:txBody>
        </p:sp>
        <p:sp>
          <p:nvSpPr>
            <p:cNvPr id="19" name="淘宝网chenying0907出品 14"/>
            <p:cNvSpPr txBox="1"/>
            <p:nvPr/>
          </p:nvSpPr>
          <p:spPr>
            <a:xfrm>
              <a:off x="3774788" y="4284886"/>
              <a:ext cx="6020206" cy="344805"/>
            </a:xfrm>
            <a:prstGeom prst="rect">
              <a:avLst/>
            </a:prstGeom>
            <a:noFill/>
          </p:spPr>
          <p:txBody>
            <a:bodyPr wrap="square" rtlCol="0">
              <a:spAutoFit/>
            </a:bodyPr>
            <a:lstStyle>
              <a:defPPr>
                <a:defRPr lang="zh-CN"/>
              </a:defPPr>
              <a:lvl1pPr>
                <a:lnSpc>
                  <a:spcPct val="150000"/>
                </a:lnSpc>
                <a:defRPr sz="1100" spc="300">
                  <a:solidFill>
                    <a:schemeClr val="tx2">
                      <a:alpha val="70000"/>
                    </a:schemeClr>
                  </a:solidFill>
                </a:defRPr>
              </a:lvl1pPr>
            </a:lstStyle>
            <a:p>
              <a:pPr algn="r"/>
              <a:endParaRPr lang="zh-CN" altLang="en-US" dirty="0">
                <a:latin typeface="inpin heiti" charset="-122"/>
                <a:ea typeface="inpin heiti" charset="-122"/>
              </a:endParaRPr>
            </a:p>
          </p:txBody>
        </p:sp>
      </p:grpSp>
      <p:pic>
        <p:nvPicPr>
          <p:cNvPr id="102" name="图片 101"/>
          <p:cNvPicPr/>
          <p:nvPr/>
        </p:nvPicPr>
        <p:blipFill>
          <a:blip r:embed="rId5"/>
          <a:stretch>
            <a:fillRect/>
          </a:stretch>
        </p:blipFill>
        <p:spPr>
          <a:xfrm>
            <a:off x="1489710" y="1897380"/>
            <a:ext cx="3606165" cy="396367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750"/>
                                        <p:tgtEl>
                                          <p:spTgt spid="13"/>
                                        </p:tgtEl>
                                      </p:cBhvr>
                                    </p:animEffect>
                                  </p:childTnLst>
                                </p:cTn>
                              </p:par>
                              <p:par>
                                <p:cTn id="11" presetID="22" presetClass="entr" presetSubtype="2" fill="hold" grpId="0" nodeType="withEffect">
                                  <p:stCondLst>
                                    <p:cond delay="100"/>
                                  </p:stCondLst>
                                  <p:childTnLst>
                                    <p:set>
                                      <p:cBhvr>
                                        <p:cTn id="12" dur="1" fill="hold">
                                          <p:stCondLst>
                                            <p:cond delay="0"/>
                                          </p:stCondLst>
                                        </p:cTn>
                                        <p:tgtEl>
                                          <p:spTgt spid="12"/>
                                        </p:tgtEl>
                                        <p:attrNameLst>
                                          <p:attrName>style.visibility</p:attrName>
                                        </p:attrNameLst>
                                      </p:cBhvr>
                                      <p:to>
                                        <p:strVal val="visible"/>
                                      </p:to>
                                    </p:set>
                                    <p:animEffect transition="in" filter="wipe(right)">
                                      <p:cBhvr>
                                        <p:cTn id="13" dur="500"/>
                                        <p:tgtEl>
                                          <p:spTgt spid="12"/>
                                        </p:tgtEl>
                                      </p:cBhvr>
                                    </p:animEffect>
                                  </p:childTnLst>
                                </p:cTn>
                              </p:par>
                              <p:par>
                                <p:cTn id="14" presetID="10" presetClass="entr" presetSubtype="0" fill="hold" nodeType="withEffect">
                                  <p:stCondLst>
                                    <p:cond delay="30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par>
                                <p:cTn id="17" presetID="10" presetClass="entr" presetSubtype="0" fill="hold" nodeType="withEffect">
                                  <p:stCondLst>
                                    <p:cond delay="10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1"/>
          <a:srcRect/>
          <a:stretch>
            <a:fillRect/>
          </a:stretch>
        </p:blipFill>
        <p:spPr>
          <a:xfrm flipH="1">
            <a:off x="20" y="10"/>
            <a:ext cx="12191980" cy="6857990"/>
          </a:xfrm>
          <a:prstGeom prst="rect">
            <a:avLst/>
          </a:prstGeom>
        </p:spPr>
      </p:pic>
      <p:sp>
        <p:nvSpPr>
          <p:cNvPr id="2" name="矩形 1"/>
          <p:cNvSpPr/>
          <p:nvPr/>
        </p:nvSpPr>
        <p:spPr>
          <a:xfrm>
            <a:off x="4064105" y="-1"/>
            <a:ext cx="4063789" cy="6858001"/>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inpin heiti" charset="-122"/>
              <a:ea typeface="inpin heiti" charset="-122"/>
            </a:endParaRPr>
          </a:p>
        </p:txBody>
      </p:sp>
      <p:pic>
        <p:nvPicPr>
          <p:cNvPr id="4" name="图片 3"/>
          <p:cNvPicPr>
            <a:picLocks noChangeAspect="1"/>
          </p:cNvPicPr>
          <p:nvPr/>
        </p:nvPicPr>
        <p:blipFill rotWithShape="1">
          <a:blip r:embed="rId2" cstate="screen"/>
          <a:srcRect/>
          <a:stretch>
            <a:fillRect/>
          </a:stretch>
        </p:blipFill>
        <p:spPr>
          <a:xfrm flipH="1">
            <a:off x="137139" y="3016644"/>
            <a:ext cx="5196285" cy="5400467"/>
          </a:xfrm>
          <a:prstGeom prst="rect">
            <a:avLst/>
          </a:prstGeom>
        </p:spPr>
      </p:pic>
      <p:sp>
        <p:nvSpPr>
          <p:cNvPr id="5" name="PA_库_文本框 2"/>
          <p:cNvSpPr txBox="1"/>
          <p:nvPr>
            <p:custDataLst>
              <p:tags r:id="rId3"/>
            </p:custDataLst>
          </p:nvPr>
        </p:nvSpPr>
        <p:spPr>
          <a:xfrm>
            <a:off x="4064675" y="752780"/>
            <a:ext cx="3339376" cy="3570208"/>
          </a:xfrm>
          <a:prstGeom prst="rect">
            <a:avLst/>
          </a:prstGeom>
          <a:noFill/>
          <a:effectLst>
            <a:outerShdw blurRad="50800" dist="38100" dir="10800000" algn="r" rotWithShape="0">
              <a:prstClr val="black">
                <a:alpha val="40000"/>
              </a:prstClr>
            </a:outerShdw>
          </a:effectLst>
        </p:spPr>
        <p:txBody>
          <a:bodyPr wrap="none" rtlCol="0">
            <a:spAutoFit/>
          </a:bodyPr>
          <a:lstStyle/>
          <a:p>
            <a:r>
              <a:rPr lang="zh-CN" altLang="en-US" sz="13800" dirty="0">
                <a:solidFill>
                  <a:prstClr val="white"/>
                </a:solidFill>
                <a:latin typeface="方正细谭黑简体" panose="02000000000000000000" pitchFamily="2" charset="-122"/>
                <a:ea typeface="方正细谭黑简体" panose="02000000000000000000" pitchFamily="2" charset="-122"/>
              </a:rPr>
              <a:t>第</a:t>
            </a:r>
            <a:endParaRPr lang="en-US" altLang="zh-CN" sz="13800" dirty="0">
              <a:solidFill>
                <a:prstClr val="white"/>
              </a:solidFill>
              <a:latin typeface="方正细谭黑简体" panose="02000000000000000000" pitchFamily="2" charset="-122"/>
              <a:ea typeface="方正细谭黑简体" panose="02000000000000000000" pitchFamily="2" charset="-122"/>
            </a:endParaRPr>
          </a:p>
          <a:p>
            <a:r>
              <a:rPr lang="en-US" altLang="zh-CN" sz="8800" dirty="0">
                <a:solidFill>
                  <a:prstClr val="white"/>
                </a:solidFill>
                <a:latin typeface="方正细谭黑简体" panose="02000000000000000000" pitchFamily="2" charset="-122"/>
                <a:ea typeface="方正细谭黑简体" panose="02000000000000000000" pitchFamily="2" charset="-122"/>
              </a:rPr>
              <a:t>    </a:t>
            </a:r>
            <a:r>
              <a:rPr lang="zh-CN" altLang="en-US" sz="8800" dirty="0">
                <a:solidFill>
                  <a:prstClr val="white"/>
                </a:solidFill>
                <a:latin typeface="方正细谭黑简体" panose="02000000000000000000" pitchFamily="2" charset="-122"/>
                <a:ea typeface="方正细谭黑简体" panose="02000000000000000000" pitchFamily="2" charset="-122"/>
              </a:rPr>
              <a:t>部</a:t>
            </a:r>
            <a:endParaRPr lang="zh-CN" altLang="en-US" sz="8800" dirty="0">
              <a:solidFill>
                <a:prstClr val="white"/>
              </a:solidFill>
              <a:latin typeface="方正细谭黑简体" panose="02000000000000000000" pitchFamily="2" charset="-122"/>
              <a:ea typeface="方正细谭黑简体" panose="02000000000000000000" pitchFamily="2" charset="-122"/>
            </a:endParaRPr>
          </a:p>
        </p:txBody>
      </p:sp>
      <p:sp>
        <p:nvSpPr>
          <p:cNvPr id="6" name="PA_库_文本框 4"/>
          <p:cNvSpPr txBox="1"/>
          <p:nvPr>
            <p:custDataLst>
              <p:tags r:id="rId4"/>
            </p:custDataLst>
          </p:nvPr>
        </p:nvSpPr>
        <p:spPr>
          <a:xfrm>
            <a:off x="5028180" y="1657243"/>
            <a:ext cx="2396810" cy="3631763"/>
          </a:xfrm>
          <a:prstGeom prst="rect">
            <a:avLst/>
          </a:prstGeom>
          <a:noFill/>
          <a:effectLst>
            <a:outerShdw blurRad="50800" dist="38100" dir="2700000" algn="tl" rotWithShape="0">
              <a:prstClr val="black">
                <a:alpha val="40000"/>
              </a:prstClr>
            </a:outerShdw>
          </a:effectLst>
        </p:spPr>
        <p:txBody>
          <a:bodyPr wrap="none" rtlCol="0">
            <a:spAutoFit/>
          </a:bodyPr>
          <a:lstStyle/>
          <a:p>
            <a:r>
              <a:rPr lang="zh-CN" altLang="en-US" sz="11500" dirty="0">
                <a:solidFill>
                  <a:prstClr val="white"/>
                </a:solidFill>
                <a:latin typeface="方正细谭黑简体" panose="02000000000000000000" pitchFamily="2" charset="-122"/>
                <a:ea typeface="方正细谭黑简体" panose="02000000000000000000" pitchFamily="2" charset="-122"/>
              </a:rPr>
              <a:t> </a:t>
            </a:r>
            <a:r>
              <a:rPr lang="zh-CN" altLang="en-US" sz="11500" dirty="0" smtClean="0">
                <a:solidFill>
                  <a:prstClr val="white"/>
                </a:solidFill>
                <a:latin typeface="方正细谭黑简体" panose="02000000000000000000" pitchFamily="2" charset="-122"/>
                <a:ea typeface="方正细谭黑简体" panose="02000000000000000000" pitchFamily="2" charset="-122"/>
              </a:rPr>
              <a:t>肆</a:t>
            </a:r>
            <a:endParaRPr lang="en-US" altLang="zh-CN" sz="11500" dirty="0">
              <a:solidFill>
                <a:prstClr val="white"/>
              </a:solidFill>
              <a:latin typeface="方正细谭黑简体" panose="02000000000000000000" pitchFamily="2" charset="-122"/>
              <a:ea typeface="方正细谭黑简体" panose="02000000000000000000" pitchFamily="2" charset="-122"/>
            </a:endParaRPr>
          </a:p>
          <a:p>
            <a:r>
              <a:rPr lang="zh-CN" altLang="en-US" sz="11500" dirty="0">
                <a:solidFill>
                  <a:prstClr val="white"/>
                </a:solidFill>
                <a:latin typeface="方正细谭黑简体" panose="02000000000000000000" pitchFamily="2" charset="-122"/>
                <a:ea typeface="方正细谭黑简体" panose="02000000000000000000" pitchFamily="2" charset="-122"/>
              </a:rPr>
              <a:t>分</a:t>
            </a:r>
            <a:endParaRPr lang="zh-CN" altLang="en-US" sz="11500" dirty="0">
              <a:solidFill>
                <a:prstClr val="white"/>
              </a:solidFill>
              <a:latin typeface="方正细谭黑简体" panose="02000000000000000000" pitchFamily="2" charset="-122"/>
              <a:ea typeface="方正细谭黑简体" panose="02000000000000000000" pitchFamily="2" charset="-122"/>
            </a:endParaRPr>
          </a:p>
        </p:txBody>
      </p:sp>
      <p:pic>
        <p:nvPicPr>
          <p:cNvPr id="10" name="Picture 15"/>
          <p:cNvPicPr>
            <a:picLocks noChangeAspect="1"/>
          </p:cNvPicPr>
          <p:nvPr/>
        </p:nvPicPr>
        <p:blipFill>
          <a:blip r:embed="rId5" cstate="print"/>
          <a:stretch>
            <a:fillRect/>
          </a:stretch>
        </p:blipFill>
        <p:spPr>
          <a:xfrm flipH="1">
            <a:off x="8127894" y="-129771"/>
            <a:ext cx="2224914" cy="6987771"/>
          </a:xfrm>
          <a:prstGeom prst="rect">
            <a:avLst/>
          </a:prstGeom>
        </p:spPr>
      </p:pic>
      <p:pic>
        <p:nvPicPr>
          <p:cNvPr id="11" name="Picture 15"/>
          <p:cNvPicPr>
            <a:picLocks noChangeAspect="1"/>
          </p:cNvPicPr>
          <p:nvPr/>
        </p:nvPicPr>
        <p:blipFill>
          <a:blip r:embed="rId5" cstate="print"/>
          <a:stretch>
            <a:fillRect/>
          </a:stretch>
        </p:blipFill>
        <p:spPr>
          <a:xfrm>
            <a:off x="2500390" y="-64897"/>
            <a:ext cx="1590859" cy="698777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15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53" presetClass="entr" presetSubtype="16" fill="hold" grpId="1" nodeType="withEffect">
                                  <p:stCondLst>
                                    <p:cond delay="15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par>
                                <p:cTn id="16" presetID="53" presetClass="entr" presetSubtype="16" fill="hold" grpId="1" nodeType="withEffect">
                                  <p:stCondLst>
                                    <p:cond delay="150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par>
                                <p:cTn id="21" presetID="6" presetClass="emph" presetSubtype="0" accel="30000" decel="26000" autoRev="1" fill="hold" grpId="2" nodeType="withEffect">
                                  <p:stCondLst>
                                    <p:cond delay="1900"/>
                                  </p:stCondLst>
                                  <p:childTnLst>
                                    <p:animScale>
                                      <p:cBhvr>
                                        <p:cTn id="22" dur="500" fill="hold"/>
                                        <p:tgtEl>
                                          <p:spTgt spid="5"/>
                                        </p:tgtEl>
                                      </p:cBhvr>
                                      <p:by x="110000" y="110000"/>
                                    </p:animScale>
                                  </p:childTnLst>
                                </p:cTn>
                              </p:par>
                              <p:par>
                                <p:cTn id="23" presetID="6" presetClass="emph" presetSubtype="0" accel="30000" decel="26000" autoRev="1" fill="hold" grpId="2" nodeType="withEffect">
                                  <p:stCondLst>
                                    <p:cond delay="1900"/>
                                  </p:stCondLst>
                                  <p:childTnLst>
                                    <p:animScale>
                                      <p:cBhvr>
                                        <p:cTn id="24" dur="500" fill="hold"/>
                                        <p:tgtEl>
                                          <p:spTgt spid="6"/>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5" grpId="1" autoUpdateAnimBg="0"/>
      <p:bldP spid="5" grpId="2" autoUpdateAnimBg="0"/>
      <p:bldP spid="6" grpId="0" autoUpdateAnimBg="0"/>
      <p:bldP spid="6" grpId="1" autoUpdateAnimBg="0"/>
      <p:bldP spid="6" grpId="2"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325120" y="332740"/>
            <a:ext cx="11637010" cy="6739255"/>
          </a:xfrm>
          <a:prstGeom prst="rect">
            <a:avLst/>
          </a:prstGeom>
          <a:noFill/>
          <a:effectLst>
            <a:outerShdw blurRad="50800" dist="38100" dir="2700000" algn="tl" rotWithShape="0">
              <a:prstClr val="black">
                <a:alpha val="40000"/>
              </a:prstClr>
            </a:outerShdw>
          </a:effectLst>
        </p:spPr>
        <p:txBody>
          <a:bodyPr wrap="square" rtlCol="0">
            <a:spAutoFit/>
          </a:bodyPr>
          <a:p>
            <a:pPr algn="l"/>
            <a:r>
              <a:rPr lang="zh-CN" altLang="en-US" dirty="0" smtClean="0">
                <a:solidFill>
                  <a:srgbClr val="2C5066"/>
                </a:solidFill>
                <a:latin typeface="方正清刻本悦宋简体" panose="02000000000000000000" pitchFamily="2" charset="-122"/>
                <a:ea typeface="方正清刻本悦宋简体" panose="02000000000000000000" pitchFamily="2" charset="-122"/>
              </a:rPr>
              <a:t>首先，不能脱离时代来谈朦胧诗的审美意义，在那样的一个时代，产生了那样的诗歌，这本身就是其审美意义的一部分。</a:t>
            </a:r>
            <a:endParaRPr lang="zh-CN" altLang="en-US" dirty="0" smtClean="0">
              <a:solidFill>
                <a:srgbClr val="2C5066"/>
              </a:solidFill>
              <a:latin typeface="方正清刻本悦宋简体" panose="02000000000000000000" pitchFamily="2" charset="-122"/>
              <a:ea typeface="方正清刻本悦宋简体" panose="02000000000000000000" pitchFamily="2" charset="-122"/>
            </a:endParaRPr>
          </a:p>
          <a:p>
            <a:pPr algn="l"/>
            <a:r>
              <a:rPr lang="zh-CN" altLang="en-US" dirty="0" smtClean="0">
                <a:solidFill>
                  <a:srgbClr val="2C5066"/>
                </a:solidFill>
                <a:latin typeface="方正清刻本悦宋简体" panose="02000000000000000000" pitchFamily="2" charset="-122"/>
                <a:ea typeface="方正清刻本悦宋简体" panose="02000000000000000000" pitchFamily="2" charset="-122"/>
              </a:rPr>
              <a:t>读朦胧诗，审美感受最直接的是那一代诗人强烈的社会参与精神，在《今天》的创刊辞上，他们指出：“四五运动标志着一个新时代的开始，这一时代必将确立每个人生存的意义，并进一步加深人们对自由精神的理解；我们文明古国的现代更新，也必将重新确立中华民资在世界民族中的地位，我们的文学艺术，则必须反映出这一深刻的本质来。”这样的社会参与精神来源于那个时代的特殊背景，他们对于社会的批判、否定也同样来源于自己在时代中的真切体验。他们的诗歌中大量地表现了那一代人普遍的“由狂热的迷信到痛苦的觉醒，从苦闷的徘徊到真理的探求这个一个曲折而丰富的心灵历程”（刘登翰语） 在这个觉醒的过程中，他们高扬的旗帜是人的尊严。</a:t>
            </a:r>
            <a:endParaRPr lang="zh-CN" altLang="en-US" dirty="0" smtClean="0">
              <a:solidFill>
                <a:srgbClr val="2C5066"/>
              </a:solidFill>
              <a:latin typeface="方正清刻本悦宋简体" panose="02000000000000000000" pitchFamily="2" charset="-122"/>
              <a:ea typeface="方正清刻本悦宋简体" panose="02000000000000000000" pitchFamily="2" charset="-122"/>
            </a:endParaRPr>
          </a:p>
          <a:p>
            <a:pPr algn="l"/>
            <a:endParaRPr lang="zh-CN" altLang="en-US" dirty="0" smtClean="0">
              <a:solidFill>
                <a:srgbClr val="2C5066"/>
              </a:solidFill>
              <a:latin typeface="方正清刻本悦宋简体" panose="02000000000000000000" pitchFamily="2" charset="-122"/>
              <a:ea typeface="方正清刻本悦宋简体" panose="02000000000000000000" pitchFamily="2" charset="-122"/>
            </a:endParaRPr>
          </a:p>
          <a:p>
            <a:pPr algn="l"/>
            <a:r>
              <a:rPr lang="zh-CN" altLang="en-US" dirty="0" smtClean="0">
                <a:solidFill>
                  <a:srgbClr val="2C5066"/>
                </a:solidFill>
                <a:latin typeface="方正清刻本悦宋简体" panose="02000000000000000000" pitchFamily="2" charset="-122"/>
                <a:ea typeface="方正清刻本悦宋简体" panose="02000000000000000000" pitchFamily="2" charset="-122"/>
              </a:rPr>
              <a:t>一，将中国新诗从五六十年代政治抒情诗的泥淖中拉出来，使新诗接续上了五四以来注重个人抒情的新诗传统，（这么说并不代表政治抒情诗就与五四传统无关），并且朦胧诗对于西方现代诗歌的学习借鉴也使得新时期诗歌在面貌上与世界主潮保持了一定的同步性。</a:t>
            </a:r>
            <a:endParaRPr lang="zh-CN" altLang="en-US" dirty="0" smtClean="0">
              <a:solidFill>
                <a:srgbClr val="2C5066"/>
              </a:solidFill>
              <a:latin typeface="方正清刻本悦宋简体" panose="02000000000000000000" pitchFamily="2" charset="-122"/>
              <a:ea typeface="方正清刻本悦宋简体" panose="02000000000000000000" pitchFamily="2" charset="-122"/>
            </a:endParaRPr>
          </a:p>
          <a:p>
            <a:pPr algn="l"/>
            <a:endParaRPr lang="zh-CN" altLang="en-US" dirty="0" smtClean="0">
              <a:solidFill>
                <a:srgbClr val="2C5066"/>
              </a:solidFill>
              <a:latin typeface="方正清刻本悦宋简体" panose="02000000000000000000" pitchFamily="2" charset="-122"/>
              <a:ea typeface="方正清刻本悦宋简体" panose="02000000000000000000" pitchFamily="2" charset="-122"/>
            </a:endParaRPr>
          </a:p>
          <a:p>
            <a:pPr algn="l"/>
            <a:r>
              <a:rPr lang="zh-CN" altLang="en-US" dirty="0" smtClean="0">
                <a:solidFill>
                  <a:srgbClr val="2C5066"/>
                </a:solidFill>
                <a:latin typeface="方正清刻本悦宋简体" panose="02000000000000000000" pitchFamily="2" charset="-122"/>
                <a:ea typeface="方正清刻本悦宋简体" panose="02000000000000000000" pitchFamily="2" charset="-122"/>
              </a:rPr>
              <a:t>二，朦胧诗所表现出的强烈的反叛性、思辨性对于当时的人们——尤其是青年人，批判刚刚过去的“文革”乃至整个政治制度起到了启蒙的作用。</a:t>
            </a:r>
            <a:endParaRPr lang="zh-CN" altLang="en-US" dirty="0" smtClean="0">
              <a:solidFill>
                <a:srgbClr val="2C5066"/>
              </a:solidFill>
              <a:latin typeface="方正清刻本悦宋简体" panose="02000000000000000000" pitchFamily="2" charset="-122"/>
              <a:ea typeface="方正清刻本悦宋简体" panose="02000000000000000000" pitchFamily="2" charset="-122"/>
            </a:endParaRPr>
          </a:p>
          <a:p>
            <a:pPr algn="l"/>
            <a:endParaRPr lang="zh-CN" altLang="en-US" dirty="0" smtClean="0">
              <a:solidFill>
                <a:srgbClr val="2C5066"/>
              </a:solidFill>
              <a:latin typeface="方正清刻本悦宋简体" panose="02000000000000000000" pitchFamily="2" charset="-122"/>
              <a:ea typeface="方正清刻本悦宋简体" panose="02000000000000000000" pitchFamily="2" charset="-122"/>
            </a:endParaRPr>
          </a:p>
          <a:p>
            <a:pPr algn="l"/>
            <a:r>
              <a:rPr lang="zh-CN" altLang="en-US" dirty="0" smtClean="0">
                <a:solidFill>
                  <a:srgbClr val="2C5066"/>
                </a:solidFill>
                <a:latin typeface="方正清刻本悦宋简体" panose="02000000000000000000" pitchFamily="2" charset="-122"/>
                <a:ea typeface="方正清刻本悦宋简体" panose="02000000000000000000" pitchFamily="2" charset="-122"/>
              </a:rPr>
              <a:t>三，朦胧诗引发的剧烈的论争最终没有演变成大规模的政治批判（尽管也有人因此检讨，受处罚，但在当事人承认“错误”后，事态便被人为地“降温”），这标志着建国后文艺领域大规模的运动式批判就此结束，文学争论的焦点从政治转移到了艺术，也正是因此，尽管朦胧诗几年间偃旗息鼓，但中国新诗再也没有回到五六十年代僵化的老路上，而是在反对朦胧诗的过程中产生了新的诗歌见解和实践。</a:t>
            </a:r>
            <a:endParaRPr lang="zh-CN" altLang="en-US" dirty="0" smtClean="0">
              <a:solidFill>
                <a:srgbClr val="2C5066"/>
              </a:solidFill>
              <a:latin typeface="方正清刻本悦宋简体" panose="02000000000000000000" pitchFamily="2" charset="-122"/>
              <a:ea typeface="方正清刻本悦宋简体" panose="02000000000000000000" pitchFamily="2" charset="-122"/>
            </a:endParaRPr>
          </a:p>
          <a:p>
            <a:pPr algn="l"/>
            <a:endParaRPr lang="zh-CN" altLang="en-US" dirty="0" smtClean="0">
              <a:solidFill>
                <a:srgbClr val="2C5066"/>
              </a:solidFill>
              <a:latin typeface="方正清刻本悦宋简体" panose="02000000000000000000" pitchFamily="2" charset="-122"/>
              <a:ea typeface="方正清刻本悦宋简体" panose="02000000000000000000" pitchFamily="2" charset="-122"/>
            </a:endParaRPr>
          </a:p>
          <a:p>
            <a:pPr algn="l"/>
            <a:r>
              <a:rPr lang="zh-CN" altLang="en-US" dirty="0" smtClean="0">
                <a:solidFill>
                  <a:srgbClr val="2C5066"/>
                </a:solidFill>
                <a:latin typeface="方正清刻本悦宋简体" panose="02000000000000000000" pitchFamily="2" charset="-122"/>
                <a:ea typeface="方正清刻本悦宋简体" panose="02000000000000000000" pitchFamily="2" charset="-122"/>
              </a:rPr>
              <a:t>1983年前后，朦胧诗作为诗群和诗歌运动基本衰落，但是朦胧诗人并未就此退出文坛，他们仍以别的形式进行着诗歌、文学的探索，有的甚至活跃至今。</a:t>
            </a:r>
            <a:endParaRPr lang="zh-CN" altLang="en-US" dirty="0" smtClean="0">
              <a:solidFill>
                <a:srgbClr val="2C5066"/>
              </a:solidFill>
              <a:latin typeface="方正清刻本悦宋简体" panose="02000000000000000000" pitchFamily="2" charset="-122"/>
              <a:ea typeface="方正清刻本悦宋简体" panose="02000000000000000000" pitchFamily="2" charset="-122"/>
            </a:endParaRPr>
          </a:p>
          <a:p>
            <a:pPr algn="l"/>
            <a:endParaRPr lang="zh-CN" altLang="en-US" dirty="0" smtClean="0">
              <a:solidFill>
                <a:srgbClr val="2C5066"/>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srcRect/>
          <a:stretch>
            <a:fillRect/>
          </a:stretch>
        </p:blipFill>
        <p:spPr>
          <a:xfrm>
            <a:off x="20" y="10"/>
            <a:ext cx="12191980" cy="6857990"/>
          </a:xfrm>
          <a:prstGeom prst="rect">
            <a:avLst/>
          </a:prstGeom>
        </p:spPr>
      </p:pic>
      <p:sp>
        <p:nvSpPr>
          <p:cNvPr id="10" name="矩形 9"/>
          <p:cNvSpPr/>
          <p:nvPr/>
        </p:nvSpPr>
        <p:spPr>
          <a:xfrm>
            <a:off x="4064105" y="-11"/>
            <a:ext cx="4063789" cy="6858001"/>
          </a:xfrm>
          <a:prstGeom prst="rect">
            <a:avLst/>
          </a:prstGeom>
          <a:solidFill>
            <a:srgbClr val="B6C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B6C4C7"/>
              </a:solidFill>
              <a:latin typeface="inpin heiti" charset="-122"/>
              <a:ea typeface="inpin heiti" charset="-122"/>
            </a:endParaRPr>
          </a:p>
        </p:txBody>
      </p:sp>
      <p:sp>
        <p:nvSpPr>
          <p:cNvPr id="6" name="PA_库_文本框 4"/>
          <p:cNvSpPr txBox="1"/>
          <p:nvPr>
            <p:custDataLst>
              <p:tags r:id="rId2"/>
            </p:custDataLst>
          </p:nvPr>
        </p:nvSpPr>
        <p:spPr>
          <a:xfrm>
            <a:off x="4544060" y="867839"/>
            <a:ext cx="3103880" cy="1861185"/>
          </a:xfrm>
          <a:prstGeom prst="rect">
            <a:avLst/>
          </a:prstGeom>
          <a:noFill/>
          <a:effectLst>
            <a:outerShdw blurRad="50800" dist="38100" dir="2700000" algn="tl" rotWithShape="0">
              <a:prstClr val="black">
                <a:alpha val="40000"/>
              </a:prstClr>
            </a:outerShdw>
          </a:effectLst>
        </p:spPr>
        <p:txBody>
          <a:bodyPr wrap="none" rtlCol="0">
            <a:spAutoFit/>
          </a:bodyPr>
          <a:lstStyle/>
          <a:p>
            <a:pPr algn="ctr"/>
            <a:r>
              <a:rPr lang="zh-CN" altLang="en-US" sz="11500" dirty="0">
                <a:solidFill>
                  <a:schemeClr val="bg1"/>
                </a:solidFill>
                <a:latin typeface="方正细谭黑简体" panose="02000000000000000000" pitchFamily="2" charset="-122"/>
                <a:ea typeface="方正细谭黑简体" panose="02000000000000000000" pitchFamily="2" charset="-122"/>
              </a:rPr>
              <a:t>谢谢</a:t>
            </a:r>
            <a:endParaRPr lang="zh-CN" altLang="en-US" sz="11500" dirty="0">
              <a:solidFill>
                <a:schemeClr val="bg1"/>
              </a:solidFill>
              <a:latin typeface="方正细谭黑简体" panose="02000000000000000000" pitchFamily="2" charset="-122"/>
              <a:ea typeface="方正细谭黑简体" panose="02000000000000000000" pitchFamily="2" charset="-122"/>
            </a:endParaRPr>
          </a:p>
        </p:txBody>
      </p:sp>
      <p:sp>
        <p:nvSpPr>
          <p:cNvPr id="8" name="PA_库_矩形 6"/>
          <p:cNvSpPr/>
          <p:nvPr>
            <p:custDataLst>
              <p:tags r:id="rId3"/>
            </p:custDataLst>
          </p:nvPr>
        </p:nvSpPr>
        <p:spPr>
          <a:xfrm>
            <a:off x="4254283" y="5097673"/>
            <a:ext cx="3736677" cy="892488"/>
          </a:xfrm>
          <a:prstGeom prst="rect">
            <a:avLst/>
          </a:prstGeom>
          <a:effectLst>
            <a:outerShdw blurRad="50800" dist="38100" dir="2700000" algn="tl" rotWithShape="0">
              <a:prstClr val="black">
                <a:alpha val="40000"/>
              </a:prstClr>
            </a:outerShdw>
          </a:effectLst>
        </p:spPr>
        <p:txBody>
          <a:bodyPr vert="horz" wrap="square">
            <a:spAutoFit/>
          </a:bodyPr>
          <a:lstStyle/>
          <a:p>
            <a:pPr algn="ctr">
              <a:lnSpc>
                <a:spcPct val="150000"/>
              </a:lnSpc>
            </a:pPr>
            <a:r>
              <a:rPr lang="zh-CN" altLang="en-US" sz="1200" dirty="0">
                <a:solidFill>
                  <a:schemeClr val="bg1"/>
                </a:solidFill>
                <a:latin typeface="inpin heiti" charset="-122"/>
                <a:ea typeface="inpin heiti" charset="-122"/>
              </a:rPr>
              <a:t>绿杨芳草长亭路。年少抛人容易去。楼头残梦五更钟，花底离情八月雨。无情不似多情苦。一寸还成千万缕。天涯地角有穷时，只有相思无尽处。</a:t>
            </a:r>
            <a:endParaRPr lang="zh-CN" altLang="en-US" sz="1200" dirty="0">
              <a:solidFill>
                <a:schemeClr val="bg1"/>
              </a:solidFill>
              <a:latin typeface="inpin heiti" charset="-122"/>
              <a:ea typeface="inpin heiti" charset="-122"/>
            </a:endParaRPr>
          </a:p>
        </p:txBody>
      </p:sp>
      <p:pic>
        <p:nvPicPr>
          <p:cNvPr id="12" name="图片 11"/>
          <p:cNvPicPr>
            <a:picLocks noChangeAspect="1"/>
          </p:cNvPicPr>
          <p:nvPr/>
        </p:nvPicPr>
        <p:blipFill rotWithShape="1">
          <a:blip r:embed="rId4" cstate="screen"/>
          <a:srcRect/>
          <a:stretch>
            <a:fillRect/>
          </a:stretch>
        </p:blipFill>
        <p:spPr>
          <a:xfrm>
            <a:off x="6858781" y="3016644"/>
            <a:ext cx="5196285" cy="5400467"/>
          </a:xfrm>
          <a:prstGeom prst="rect">
            <a:avLst/>
          </a:prstGeom>
        </p:spPr>
      </p:pic>
      <p:pic>
        <p:nvPicPr>
          <p:cNvPr id="14" name="Picture 15"/>
          <p:cNvPicPr>
            <a:picLocks noChangeAspect="1"/>
          </p:cNvPicPr>
          <p:nvPr/>
        </p:nvPicPr>
        <p:blipFill>
          <a:blip r:embed="rId5" cstate="print"/>
          <a:stretch>
            <a:fillRect/>
          </a:stretch>
        </p:blipFill>
        <p:spPr>
          <a:xfrm flipH="1">
            <a:off x="8127894" y="-129771"/>
            <a:ext cx="2224914" cy="6987771"/>
          </a:xfrm>
          <a:prstGeom prst="rect">
            <a:avLst/>
          </a:prstGeom>
        </p:spPr>
      </p:pic>
      <p:pic>
        <p:nvPicPr>
          <p:cNvPr id="16" name="Picture 15"/>
          <p:cNvPicPr>
            <a:picLocks noChangeAspect="1"/>
          </p:cNvPicPr>
          <p:nvPr/>
        </p:nvPicPr>
        <p:blipFill>
          <a:blip r:embed="rId5" cstate="print"/>
          <a:stretch>
            <a:fillRect/>
          </a:stretch>
        </p:blipFill>
        <p:spPr>
          <a:xfrm>
            <a:off x="2500390" y="-64897"/>
            <a:ext cx="1590859" cy="698777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53" presetClass="entr" presetSubtype="16" fill="hold" grpId="1" nodeType="withEffect">
                                  <p:stCondLst>
                                    <p:cond delay="150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childTnLst>
                                </p:cTn>
                              </p:par>
                              <p:par>
                                <p:cTn id="13" presetID="6" presetClass="emph" presetSubtype="0" accel="30000" decel="26000" autoRev="1" fill="hold" grpId="2" nodeType="withEffect">
                                  <p:stCondLst>
                                    <p:cond delay="1900"/>
                                  </p:stCondLst>
                                  <p:childTnLst>
                                    <p:animScale>
                                      <p:cBhvr>
                                        <p:cTn id="14" dur="500" fill="hold"/>
                                        <p:tgtEl>
                                          <p:spTgt spid="6"/>
                                        </p:tgtEl>
                                      </p:cBhvr>
                                      <p:by x="110000" y="110000"/>
                                    </p:animScale>
                                  </p:childTnLst>
                                </p:cTn>
                              </p:par>
                            </p:childTnLst>
                          </p:cTn>
                        </p:par>
                        <p:par>
                          <p:cTn id="15" fill="hold">
                            <p:stCondLst>
                              <p:cond delay="2000"/>
                            </p:stCondLst>
                            <p:childTnLst>
                              <p:par>
                                <p:cTn id="16" presetID="2" presetClass="entr" presetSubtype="4" decel="10000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1500" fill="hold"/>
                                        <p:tgtEl>
                                          <p:spTgt spid="8"/>
                                        </p:tgtEl>
                                        <p:attrNameLst>
                                          <p:attrName>ppt_x</p:attrName>
                                        </p:attrNameLst>
                                      </p:cBhvr>
                                      <p:tavLst>
                                        <p:tav tm="0">
                                          <p:val>
                                            <p:strVal val="#ppt_x"/>
                                          </p:val>
                                        </p:tav>
                                        <p:tav tm="100000">
                                          <p:val>
                                            <p:strVal val="#ppt_x"/>
                                          </p:val>
                                        </p:tav>
                                      </p:tavLst>
                                    </p:anim>
                                    <p:anim calcmode="lin" valueType="num">
                                      <p:cBhvr additive="base">
                                        <p:cTn id="19" dur="1500" fill="hold"/>
                                        <p:tgtEl>
                                          <p:spTgt spid="8"/>
                                        </p:tgtEl>
                                        <p:attrNameLst>
                                          <p:attrName>ppt_y</p:attrName>
                                        </p:attrNameLst>
                                      </p:cBhvr>
                                      <p:tavLst>
                                        <p:tav tm="0">
                                          <p:val>
                                            <p:strVal val="1+#ppt_h/2"/>
                                          </p:val>
                                        </p:tav>
                                        <p:tav tm="100000">
                                          <p:val>
                                            <p:strVal val="#ppt_y"/>
                                          </p:val>
                                        </p:tav>
                                      </p:tavLst>
                                    </p:anim>
                                  </p:childTnLst>
                                </p:cTn>
                              </p:par>
                            </p:childTnLst>
                          </p:cTn>
                        </p:par>
                        <p:par>
                          <p:cTn id="20" fill="hold">
                            <p:stCondLst>
                              <p:cond delay="3500"/>
                            </p:stCondLst>
                            <p:childTnLst>
                              <p:par>
                                <p:cTn id="21" presetID="8" presetClass="emph" presetSubtype="0" fill="hold" nodeType="afterEffect">
                                  <p:stCondLst>
                                    <p:cond delay="0"/>
                                  </p:stCondLst>
                                  <p:childTnLst>
                                    <p:animRot by="21600000">
                                      <p:cBhvr>
                                        <p:cTn id="22" dur="3250" fill="hold"/>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6" grpId="1" bldLvl="0" animBg="1" autoUpdateAnimBg="0"/>
      <p:bldP spid="6" grpId="2" bldLvl="0" animBg="1" autoUpdateAnimBg="0"/>
      <p:bldP spid="8" grpId="0" autoUpdateAnimBg="0"/>
    </p:bldLst>
  </p:timing>
</p:sld>
</file>

<file path=ppt/tags/tag1.xml><?xml version="1.0" encoding="utf-8"?>
<p:tagLst xmlns:p="http://schemas.openxmlformats.org/presentationml/2006/main">
  <p:tag name="PA" val="v4.0.0"/>
</p:tagLst>
</file>

<file path=ppt/tags/tag2.xml><?xml version="1.0" encoding="utf-8"?>
<p:tagLst xmlns:p="http://schemas.openxmlformats.org/presentationml/2006/main">
  <p:tag name="PA" val="v4.0.0"/>
</p:tagLst>
</file>

<file path=ppt/tags/tag3.xml><?xml version="1.0" encoding="utf-8"?>
<p:tagLst xmlns:p="http://schemas.openxmlformats.org/presentationml/2006/main">
  <p:tag name="PA" val="v4.0.0"/>
</p:tagLst>
</file>

<file path=ppt/tags/tag4.xml><?xml version="1.0" encoding="utf-8"?>
<p:tagLst xmlns:p="http://schemas.openxmlformats.org/presentationml/2006/main">
  <p:tag name="PA" val="v4.0.0"/>
</p:tagLst>
</file>

<file path=ppt/tags/tag5.xml><?xml version="1.0" encoding="utf-8"?>
<p:tagLst xmlns:p="http://schemas.openxmlformats.org/presentationml/2006/main">
  <p:tag name="PA" val="v4.0.0"/>
</p:tagLst>
</file>

<file path=ppt/tags/tag6.xml><?xml version="1.0" encoding="utf-8"?>
<p:tagLst xmlns:p="http://schemas.openxmlformats.org/presentationml/2006/main">
  <p:tag name="PA" val="v4.0.0"/>
</p:tagLst>
</file>

<file path=ppt/tags/tag7.xml><?xml version="1.0" encoding="utf-8"?>
<p:tagLst xmlns:p="http://schemas.openxmlformats.org/presentationml/2006/main">
  <p:tag name="PA" val="v4.0.0"/>
</p:tagLst>
</file>

<file path=ppt/tags/tag8.xml><?xml version="1.0" encoding="utf-8"?>
<p:tagLst xmlns:p="http://schemas.openxmlformats.org/presentationml/2006/main">
  <p:tag name="PA" val="v4.0.0"/>
</p:tagLst>
</file>

<file path=ppt/tags/tag9.xml><?xml version="1.0" encoding="utf-8"?>
<p:tagLst xmlns:p="http://schemas.openxmlformats.org/presentationml/2006/main">
  <p:tag name="PA" val="v4.0.0"/>
</p:tagLst>
</file>

<file path=ppt/tags/tag10.xml><?xml version="1.0" encoding="utf-8"?>
<p:tagLst xmlns:p="http://schemas.openxmlformats.org/presentationml/2006/main">
  <p:tag name="PA" val="v4.0.0"/>
</p:tagLst>
</file>

<file path=ppt/tags/tag11.xml><?xml version="1.0" encoding="utf-8"?>
<p:tagLst xmlns:p="http://schemas.openxmlformats.org/presentationml/2006/main">
  <p:tag name="PA" val="v4.0.0"/>
</p:tagLst>
</file>

<file path=ppt/tags/tag12.xml><?xml version="1.0" encoding="utf-8"?>
<p:tagLst xmlns:p="http://schemas.openxmlformats.org/presentationml/2006/main">
  <p:tag name="PA" val="v4.0.0"/>
</p:tagLst>
</file>

<file path=ppt/tags/tag13.xml><?xml version="1.0" encoding="utf-8"?>
<p:tagLst xmlns:p="http://schemas.openxmlformats.org/presentationml/2006/main">
  <p:tag name="PA" val="v4.0.0"/>
</p:tagLst>
</file>

<file path=ppt/tags/tag14.xml><?xml version="1.0" encoding="utf-8"?>
<p:tagLst xmlns:p="http://schemas.openxmlformats.org/presentationml/2006/main">
  <p:tag name="PA" val="v4.0.0"/>
</p:tagLst>
</file>

<file path=ppt/tags/tag15.xml><?xml version="1.0" encoding="utf-8"?>
<p:tagLst xmlns:p="http://schemas.openxmlformats.org/presentationml/2006/main">
  <p:tag name="PA" val="v4.0.0"/>
</p:tagLst>
</file>

<file path=ppt/tags/tag16.xml><?xml version="1.0" encoding="utf-8"?>
<p:tagLst xmlns:p="http://schemas.openxmlformats.org/presentationml/2006/main">
  <p:tag name="PA" val="v4.0.0"/>
</p:tagLst>
</file>

<file path=ppt/tags/tag17.xml><?xml version="1.0" encoding="utf-8"?>
<p:tagLst xmlns:p="http://schemas.openxmlformats.org/presentationml/2006/main">
  <p:tag name="PA" val="v4.0.0"/>
</p:tagLst>
</file>

<file path=ppt/tags/tag18.xml><?xml version="1.0" encoding="utf-8"?>
<p:tagLst xmlns:p="http://schemas.openxmlformats.org/presentationml/2006/main">
  <p:tag name="PA" val="v4.0.0"/>
</p:tagLst>
</file>

<file path=ppt/tags/tag19.xml><?xml version="1.0" encoding="utf-8"?>
<p:tagLst xmlns:p="http://schemas.openxmlformats.org/presentationml/2006/main">
  <p:tag name="PA" val="v4.0.0"/>
</p:tagLst>
</file>

<file path=ppt/tags/tag20.xml><?xml version="1.0" encoding="utf-8"?>
<p:tagLst xmlns:p="http://schemas.openxmlformats.org/presentationml/2006/main">
  <p:tag name="PA" val="v4.0.0"/>
</p:tagLst>
</file>

<file path=ppt/tags/tag21.xml><?xml version="1.0" encoding="utf-8"?>
<p:tagLst xmlns:p="http://schemas.openxmlformats.org/presentationml/2006/main">
  <p:tag name="PA" val="v4.0.0"/>
</p:tagLst>
</file>

<file path=ppt/tags/tag22.xml><?xml version="1.0" encoding="utf-8"?>
<p:tagLst xmlns:p="http://schemas.openxmlformats.org/presentationml/2006/main">
  <p:tag name="PA" val="v3.0.1"/>
</p:tagLst>
</file>

<file path=ppt/tags/tag23.xml><?xml version="1.0" encoding="utf-8"?>
<p:tagLst xmlns:p="http://schemas.openxmlformats.org/presentationml/2006/main">
  <p:tag name="PA" val="v3.0.1"/>
</p:tagLst>
</file>

<file path=ppt/tags/tag24.xml><?xml version="1.0" encoding="utf-8"?>
<p:tagLst xmlns:p="http://schemas.openxmlformats.org/presentationml/2006/main">
  <p:tag name="PA" val="v4.0.0"/>
</p:tagLst>
</file>

<file path=ppt/tags/tag25.xml><?xml version="1.0" encoding="utf-8"?>
<p:tagLst xmlns:p="http://schemas.openxmlformats.org/presentationml/2006/main">
  <p:tag name="PA" val="v4.0.0"/>
</p:tagLst>
</file>

<file path=ppt/tags/tag26.xml><?xml version="1.0" encoding="utf-8"?>
<p:tagLst xmlns:p="http://schemas.openxmlformats.org/presentationml/2006/main">
  <p:tag name="PA" val="v3.0.1"/>
</p:tagLst>
</file>

<file path=ppt/tags/tag27.xml><?xml version="1.0" encoding="utf-8"?>
<p:tagLst xmlns:p="http://schemas.openxmlformats.org/presentationml/2006/main">
  <p:tag name="PA" val="v3.0.1"/>
</p:tagLst>
</file>

<file path=ppt/tags/tag28.xml><?xml version="1.0" encoding="utf-8"?>
<p:tagLst xmlns:p="http://schemas.openxmlformats.org/presentationml/2006/main">
  <p:tag name="PA" val="v3.0.1"/>
</p:tagLst>
</file>

<file path=ppt/tags/tag29.xml><?xml version="1.0" encoding="utf-8"?>
<p:tagLst xmlns:p="http://schemas.openxmlformats.org/presentationml/2006/main">
  <p:tag name="PA" val="v4.0.0"/>
</p:tagLst>
</file>

<file path=ppt/tags/tag30.xml><?xml version="1.0" encoding="utf-8"?>
<p:tagLst xmlns:p="http://schemas.openxmlformats.org/presentationml/2006/main">
  <p:tag name="PA" val="v4.0.0"/>
</p:tagLst>
</file>

<file path=ppt/tags/tag31.xml><?xml version="1.0" encoding="utf-8"?>
<p:tagLst xmlns:p="http://schemas.openxmlformats.org/presentationml/2006/main">
  <p:tag name="PA" val="v3.0.1"/>
</p:tagLst>
</file>

<file path=ppt/tags/tag32.xml><?xml version="1.0" encoding="utf-8"?>
<p:tagLst xmlns:p="http://schemas.openxmlformats.org/presentationml/2006/main">
  <p:tag name="PA" val="v3.0.1"/>
</p:tagLst>
</file>

<file path=ppt/tags/tag33.xml><?xml version="1.0" encoding="utf-8"?>
<p:tagLst xmlns:p="http://schemas.openxmlformats.org/presentationml/2006/main">
  <p:tag name="PA" val="v3.0.1"/>
</p:tagLst>
</file>

<file path=ppt/tags/tag34.xml><?xml version="1.0" encoding="utf-8"?>
<p:tagLst xmlns:p="http://schemas.openxmlformats.org/presentationml/2006/main">
  <p:tag name="PA" val="v4.0.0"/>
</p:tagLst>
</file>

<file path=ppt/tags/tag35.xml><?xml version="1.0" encoding="utf-8"?>
<p:tagLst xmlns:p="http://schemas.openxmlformats.org/presentationml/2006/main">
  <p:tag name="PA" val="v4.0.0"/>
</p:tagLst>
</file>

<file path=ppt/tags/tag36.xml><?xml version="1.0" encoding="utf-8"?>
<p:tagLst xmlns:p="http://schemas.openxmlformats.org/presentationml/2006/main">
  <p:tag name="PA" val="v4.0.0"/>
</p:tagLst>
</file>

<file path=ppt/tags/tag37.xml><?xml version="1.0" encoding="utf-8"?>
<p:tagLst xmlns:p="http://schemas.openxmlformats.org/presentationml/2006/main">
  <p:tag name="PA" val="v4.0.0"/>
</p:tagLst>
</file>

<file path=ppt/tags/tag38.xml><?xml version="1.0" encoding="utf-8"?>
<p:tagLst xmlns:p="http://schemas.openxmlformats.org/presentationml/2006/main">
  <p:tag name="ISPRING_PRESENTATION_TITLE" val="PowerPoint 演示文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effectLst>
          <a:outerShdw blurRad="50800" dist="38100" dir="2700000" algn="tl" rotWithShape="0">
            <a:prstClr val="black">
              <a:alpha val="40000"/>
            </a:prstClr>
          </a:outerShdw>
        </a:effectLst>
      </a:spPr>
      <a:bodyPr wrap="none" rtlCol="0">
        <a:spAutoFit/>
      </a:bodyPr>
      <a:lstStyle>
        <a:defPPr algn="l">
          <a:defRPr sz="11500" dirty="0" smtClean="0">
            <a:solidFill>
              <a:srgbClr val="2C5066"/>
            </a:solidFill>
            <a:latin typeface="方正清刻本悦宋简体" panose="02000000000000000000" pitchFamily="2" charset="-122"/>
            <a:ea typeface="方正清刻本悦宋简体" panose="02000000000000000000"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3123</Words>
  <Application>WPS 演示</Application>
  <PresentationFormat>自定义</PresentationFormat>
  <Paragraphs>184</Paragraphs>
  <Slides>17</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17</vt:i4>
      </vt:variant>
    </vt:vector>
  </HeadingPairs>
  <TitlesOfParts>
    <vt:vector size="29" baseType="lpstr">
      <vt:lpstr>Arial</vt:lpstr>
      <vt:lpstr>宋体</vt:lpstr>
      <vt:lpstr>Wingdings</vt:lpstr>
      <vt:lpstr>方正清刻本悦宋简体</vt:lpstr>
      <vt:lpstr>inpin heiti</vt:lpstr>
      <vt:lpstr>Calibri</vt:lpstr>
      <vt:lpstr>方正细谭黑简体</vt:lpstr>
      <vt:lpstr>黑体</vt:lpstr>
      <vt:lpstr>仿宋</vt:lpstr>
      <vt:lpstr>微软雅黑</vt:lpstr>
      <vt:lpstr>Arial Unicode MS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Manager>第一PPT，www.1ppt.com</Manager>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素雅剪纸花卉</dc:title>
  <dc:creator>第一PPT</dc:creator>
  <cp:keywords>www.1ppt.com</cp:keywords>
  <dc:description>www.1ppt.com</dc:description>
  <cp:lastModifiedBy>༺柒月༻</cp:lastModifiedBy>
  <cp:revision>65</cp:revision>
  <dcterms:created xsi:type="dcterms:W3CDTF">2018-08-13T07:10:00Z</dcterms:created>
  <dcterms:modified xsi:type="dcterms:W3CDTF">2021-10-17T08:43:08Z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A63233F794DF47A9820DC8A881E57B52</vt:lpwstr>
  </property>
  <property fmtid="{D5CDD505-2E9C-101B-9397-08002B2CF9AE}" pid="3" name="KSOProductBuildVer">
    <vt:lpwstr>2052-11.1.0.11045</vt:lpwstr>
  </property>
</Properties>
</file>