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4"/>
  </p:handout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7365" cy="9143365"/>
  <p:custDataLst>
    <p:tags r:id="rId18"/>
  </p:custDataLst>
  <p:kinsoku lang="zh-CN" invalStChars="!%),.:;&gt;?]}¢¨°·ˇˉ་―‖’”…‰′″∶›℃、。〃々〉》」』】〕〗〞︶︺︾﹀﹄﹚﹜﹞！＂％＇），．：；？］｀｜｝～￠" invalEndChars="$([{£¥·‘“〈《「『【〔〖〝﹙﹛﹝＄（．［｛￡￥"/>
  <p:defaultTextStyle>
    <a:defPPr>
      <a:defRPr lang="zh-CN"/>
    </a:defPPr>
    <a:lvl1pPr marL="0" indent="0" algn="l" defTabSz="914400" eaLnBrk="1" fontAlgn="auto" latinLnBrk="0" hangingPunct="1">
      <a:defRPr sz="1800" kern="1200">
        <a:solidFill>
          <a:schemeClr val="tx1"/>
        </a:solidFill>
        <a:latin typeface="Times New Roman" panose="02020603050405020304" charset="0"/>
        <a:ea typeface="宋体" panose="02010600030101010101" pitchFamily="2" charset="-122"/>
        <a:cs typeface="Times New Roman" panose="02020603050405020304" charset="0"/>
      </a:defRPr>
    </a:lvl1pPr>
    <a:lvl2pPr marL="457200" indent="0" algn="l" defTabSz="914400" eaLnBrk="1" fontAlgn="auto" latinLnBrk="0" hangingPunct="1">
      <a:defRPr sz="1800" kern="1200">
        <a:solidFill>
          <a:schemeClr val="tx1"/>
        </a:solidFill>
        <a:latin typeface="Times New Roman" panose="02020603050405020304" charset="0"/>
        <a:ea typeface="宋体" panose="02010600030101010101" pitchFamily="2" charset="-122"/>
        <a:cs typeface="Times New Roman" panose="02020603050405020304" charset="0"/>
      </a:defRPr>
    </a:lvl2pPr>
    <a:lvl3pPr marL="914400" indent="0" algn="l" defTabSz="914400" eaLnBrk="1" fontAlgn="auto" latinLnBrk="0" hangingPunct="1">
      <a:defRPr sz="1800" kern="1200">
        <a:solidFill>
          <a:schemeClr val="tx1"/>
        </a:solidFill>
        <a:latin typeface="Times New Roman" panose="02020603050405020304" charset="0"/>
        <a:ea typeface="宋体" panose="02010600030101010101" pitchFamily="2" charset="-122"/>
        <a:cs typeface="Times New Roman" panose="02020603050405020304" charset="0"/>
      </a:defRPr>
    </a:lvl3pPr>
    <a:lvl4pPr marL="1371600" indent="0" algn="l" defTabSz="914400" eaLnBrk="1" fontAlgn="auto" latinLnBrk="0" hangingPunct="1">
      <a:defRPr sz="1800" kern="1200">
        <a:solidFill>
          <a:schemeClr val="tx1"/>
        </a:solidFill>
        <a:latin typeface="Times New Roman" panose="02020603050405020304" charset="0"/>
        <a:ea typeface="宋体" panose="02010600030101010101" pitchFamily="2" charset="-122"/>
        <a:cs typeface="Times New Roman" panose="02020603050405020304" charset="0"/>
      </a:defRPr>
    </a:lvl4pPr>
    <a:lvl5pPr marL="1828800" indent="0" algn="l" defTabSz="914400" eaLnBrk="1" fontAlgn="auto" latinLnBrk="0" hangingPunct="1">
      <a:defRPr sz="1800" kern="1200">
        <a:solidFill>
          <a:schemeClr val="tx1"/>
        </a:solidFill>
        <a:latin typeface="Times New Roman" panose="02020603050405020304" charset="0"/>
        <a:ea typeface="宋体" panose="02010600030101010101" pitchFamily="2" charset="-122"/>
        <a:cs typeface="Times New Roman" panose="02020603050405020304" charset="0"/>
      </a:defRPr>
    </a:lvl5pPr>
    <a:lvl6pPr marL="2286000" indent="0" algn="l" defTabSz="914400" eaLnBrk="1" fontAlgn="auto" latinLnBrk="0" hangingPunct="1">
      <a:defRPr sz="1800" kern="1200">
        <a:solidFill>
          <a:schemeClr val="tx1"/>
        </a:solidFill>
        <a:latin typeface="Times New Roman" panose="02020603050405020304" charset="0"/>
        <a:ea typeface="宋体" panose="02010600030101010101" pitchFamily="2" charset="-122"/>
        <a:cs typeface="Times New Roman" panose="02020603050405020304" charset="0"/>
      </a:defRPr>
    </a:lvl6pPr>
    <a:lvl7pPr marL="2743200" indent="0" algn="l" defTabSz="914400" eaLnBrk="1" fontAlgn="auto" latinLnBrk="0" hangingPunct="1">
      <a:defRPr sz="1800" kern="1200">
        <a:solidFill>
          <a:schemeClr val="tx1"/>
        </a:solidFill>
        <a:latin typeface="Times New Roman" panose="02020603050405020304" charset="0"/>
        <a:ea typeface="宋体" panose="02010600030101010101" pitchFamily="2" charset="-122"/>
        <a:cs typeface="Times New Roman" panose="02020603050405020304" charset="0"/>
      </a:defRPr>
    </a:lvl7pPr>
    <a:lvl8pPr marL="3200400" indent="0" algn="l" defTabSz="914400" eaLnBrk="1" fontAlgn="auto" latinLnBrk="0" hangingPunct="1">
      <a:defRPr sz="1800" kern="1200">
        <a:solidFill>
          <a:schemeClr val="tx1"/>
        </a:solidFill>
        <a:latin typeface="Times New Roman" panose="02020603050405020304" charset="0"/>
        <a:ea typeface="宋体" panose="02010600030101010101" pitchFamily="2" charset="-122"/>
        <a:cs typeface="Times New Roman" panose="02020603050405020304" charset="0"/>
      </a:defRPr>
    </a:lvl8pPr>
    <a:lvl9pPr marL="3200400" indent="0" algn="l" defTabSz="914400" eaLnBrk="1" fontAlgn="auto" latinLnBrk="0" hangingPunct="1">
      <a:defRPr sz="1800" kern="1200">
        <a:solidFill>
          <a:schemeClr val="tx1"/>
        </a:solidFill>
        <a:latin typeface="Times New Roman" panose="02020603050405020304" charset="0"/>
        <a:ea typeface="宋体" panose="02010600030101010101" pitchFamily="2" charset="-122"/>
        <a:cs typeface="Times New Roman" panose="0202060305040502030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B1DC"/>
    <a:srgbClr val="CEDF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6" autoAdjust="0"/>
    <p:restoredTop sz="88888"/>
  </p:normalViewPr>
  <p:slideViewPr>
    <p:cSldViewPr snapToGrid="0">
      <p:cViewPr varScale="1">
        <p:scale>
          <a:sx n="74" d="100"/>
          <a:sy n="74" d="100"/>
        </p:scale>
        <p:origin x="0" y="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0" y="0"/>
      </p:cViewPr>
      <p:guideLst/>
    </p:cSldViewPr>
  </p:notesViewPr>
  <p:gridSpacing cx="72009" cy="7200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2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页眉占位符"/>
          <p:cNvSpPr>
            <a:spLocks noGrp="1"/>
          </p:cNvSpPr>
          <p:nvPr>
            <p:ph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eaLnBrk="1" fontAlgn="base" latinLnBrk="0" hangingPunct="0">
              <a:buNone/>
              <a:defRPr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72" name="日期占位符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r" defTabSz="914400" eaLnBrk="1" fontAlgn="base" latinLnBrk="0" hangingPunct="0">
              <a:buNone/>
              <a:defRPr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73" name="页脚占位符"/>
          <p:cNvSpPr>
            <a:spLocks noGrp="1"/>
          </p:cNvSpPr>
          <p:nvPr>
            <p:ph type="ftr" idx="2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>
            <a:lvl1pPr marL="0" indent="0" algn="l" defTabSz="914400" eaLnBrk="1" fontAlgn="base" latinLnBrk="0" hangingPunct="0">
              <a:buNone/>
              <a:defRPr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74" name="编号占位符"/>
          <p:cNvSpPr>
            <a:spLocks noGrp="1"/>
          </p:cNvSpPr>
          <p:nvPr>
            <p:ph type="sldNum" idx="3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>
            <a:lvl1pPr marL="0" indent="0" algn="r" defTabSz="914400" eaLnBrk="1" fontAlgn="base" latinLnBrk="0" hangingPunct="0">
              <a:buNone/>
              <a:defRPr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页眉占位符"/>
          <p:cNvSpPr>
            <a:spLocks noGrp="1"/>
          </p:cNvSpPr>
          <p:nvPr>
            <p:ph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eaLnBrk="1" fontAlgn="base" latinLnBrk="0" hangingPunct="0">
              <a:buNone/>
              <a:defRPr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66" name="日期占位符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r" defTabSz="914400" eaLnBrk="1" fontAlgn="base" latinLnBrk="0" hangingPunct="0">
              <a:buNone/>
              <a:defRPr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67" name="文本"/>
          <p:cNvSpPr>
            <a:spLocks noGrp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68" name="文本占位符 67"/>
          <p:cNvSpPr>
            <a:spLocks noGrp="1"/>
          </p:cNvSpPr>
          <p:nvPr>
            <p:ph type="body" idx="3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pPr marL="0" indent="0"/>
            <a:r>
              <a:rPr lang="zh-CN" altLang="en-US"/>
              <a:t>单击此处编辑母版文本样式</a:t>
            </a:r>
            <a:endParaRPr lang="en-US" altLang="zh-CN"/>
          </a:p>
          <a:p>
            <a:pPr marL="457200" lvl="1" indent="0"/>
            <a:r>
              <a:rPr lang="zh-CN" altLang="en-US"/>
              <a:t>第二级</a:t>
            </a:r>
            <a:endParaRPr lang="en-US" altLang="zh-CN"/>
          </a:p>
          <a:p>
            <a:pPr marL="914400" lvl="2" indent="0"/>
            <a:r>
              <a:rPr lang="zh-CN" altLang="en-US"/>
              <a:t>第三级</a:t>
            </a:r>
            <a:endParaRPr lang="en-US" altLang="zh-CN"/>
          </a:p>
          <a:p>
            <a:pPr marL="1371600" lvl="3" indent="0"/>
            <a:r>
              <a:rPr lang="zh-CN" altLang="en-US"/>
              <a:t>第四级</a:t>
            </a:r>
            <a:endParaRPr lang="en-US" altLang="zh-CN"/>
          </a:p>
          <a:p>
            <a:pPr marL="1828800"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9" name="页脚占位符"/>
          <p:cNvSpPr>
            <a:spLocks noGrp="1"/>
          </p:cNvSpPr>
          <p:nvPr>
            <p:ph type="ftr" idx="4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>
            <a:lvl1pPr marL="0" indent="0" algn="l" defTabSz="914400" eaLnBrk="1" fontAlgn="base" latinLnBrk="0" hangingPunct="0">
              <a:buNone/>
              <a:defRPr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70" name="编号占位符"/>
          <p:cNvSpPr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>
            <a:lvl1pPr marL="0" indent="0" algn="r" defTabSz="914400" eaLnBrk="1" fontAlgn="base" latinLnBrk="0" hangingPunct="0">
              <a:buNone/>
              <a:defRPr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Calibri" panose="020F0502020204030204" charset="0"/>
      </a:defRPr>
    </a:lvl1pPr>
    <a:lvl2pPr marL="4572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Calibri" panose="020F0502020204030204" charset="0"/>
      </a:defRPr>
    </a:lvl2pPr>
    <a:lvl3pPr marL="914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Calibri" panose="020F0502020204030204" charset="0"/>
      </a:defRPr>
    </a:lvl3pPr>
    <a:lvl4pPr marL="13716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Calibri" panose="020F0502020204030204" charset="0"/>
      </a:defRPr>
    </a:lvl4pPr>
    <a:lvl5pPr marL="18288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Calibri" panose="020F0502020204030204" charset="0"/>
      </a:defRPr>
    </a:lvl5pPr>
    <a:lvl6pPr marL="22860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Calibri" panose="020F0502020204030204" charset="0"/>
      </a:defRPr>
    </a:lvl6pPr>
    <a:lvl7pPr marL="27432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Calibri" panose="020F0502020204030204" charset="0"/>
      </a:defRPr>
    </a:lvl7pPr>
    <a:lvl8pPr marL="3200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Calibri" panose="020F0502020204030204" charset="0"/>
      </a:defRPr>
    </a:lvl8pPr>
    <a:lvl9pPr marL="3200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Calibri" panose="020F0502020204030204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幻灯片图像占位符 84"/>
          <p:cNvSpPr>
            <a:spLocks noGrp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86" name="文本占位符 85"/>
          <p:cNvSpPr>
            <a:spLocks noGrp="1"/>
          </p:cNvSpPr>
          <p:nvPr>
            <p:ph type="body" idx="3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endParaRPr lang="zh-CN" altLang="en-US"/>
          </a:p>
        </p:txBody>
      </p:sp>
      <p:sp>
        <p:nvSpPr>
          <p:cNvPr id="87" name="编号占位符"/>
          <p:cNvSpPr>
            <a:spLocks noGrp="1"/>
          </p:cNvSpPr>
          <p:nvPr>
            <p:ph type="sldNum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/>
          <a:p>
            <a:pPr marL="0" indent="0"/>
            <a:fld id="{CAD2D6BD-DE1B-4B5F-8B41-2702339687B9}" type="slidenum">
              <a:rPr lang="en-US" altLang="zh-CN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幻灯片图像占位符 105"/>
          <p:cNvSpPr>
            <a:spLocks noGrp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07" name="文本占位符 106"/>
          <p:cNvSpPr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endParaRPr lang="zh-CN" altLang="en-US"/>
          </a:p>
        </p:txBody>
      </p:sp>
      <p:sp>
        <p:nvSpPr>
          <p:cNvPr id="108" name="编号占位符"/>
          <p:cNvSpPr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/>
          <a:p>
            <a:fld id="{CAD2D6BD-DE1B-4B5F-8B41-2702339687B9}" type="slidenum">
              <a:rPr lang="en-US" altLang="zh-CN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幻灯片图像占位符 130"/>
          <p:cNvSpPr>
            <a:spLocks noGrp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32" name="文本占位符 131"/>
          <p:cNvSpPr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endParaRPr lang="zh-CN" altLang="en-US"/>
          </a:p>
        </p:txBody>
      </p:sp>
      <p:sp>
        <p:nvSpPr>
          <p:cNvPr id="133" name="编号占位符"/>
          <p:cNvSpPr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/>
          <a:p>
            <a:fld id="{CAD2D6BD-DE1B-4B5F-8B41-2702339687B9}" type="slidenum">
              <a:rPr lang="en-US" altLang="zh-CN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幻灯片图像占位符 154"/>
          <p:cNvSpPr>
            <a:spLocks noGrp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56" name="文本占位符 155"/>
          <p:cNvSpPr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endParaRPr lang="zh-CN" altLang="en-US"/>
          </a:p>
        </p:txBody>
      </p:sp>
      <p:sp>
        <p:nvSpPr>
          <p:cNvPr id="157" name="编号占位符"/>
          <p:cNvSpPr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/>
          <a:p>
            <a:fld id="{CAD2D6BD-DE1B-4B5F-8B41-2702339687B9}" type="slidenum">
              <a:rPr lang="en-US" altLang="zh-CN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幻灯片图像占位符 178"/>
          <p:cNvSpPr>
            <a:spLocks noGrp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80" name="文本占位符 179"/>
          <p:cNvSpPr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endParaRPr lang="zh-CN" altLang="en-US"/>
          </a:p>
        </p:txBody>
      </p:sp>
      <p:sp>
        <p:nvSpPr>
          <p:cNvPr id="181" name="编号占位符"/>
          <p:cNvSpPr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/>
          <a:p>
            <a:fld id="{CAD2D6BD-DE1B-4B5F-8B41-2702339687B9}" type="slidenum">
              <a:rPr lang="en-US" altLang="zh-CN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幻灯片图像占位符 202"/>
          <p:cNvSpPr>
            <a:spLocks noGrp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204" name="文本占位符 203"/>
          <p:cNvSpPr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endParaRPr lang="zh-CN" altLang="en-US"/>
          </a:p>
        </p:txBody>
      </p:sp>
      <p:sp>
        <p:nvSpPr>
          <p:cNvPr id="205" name="编号占位符"/>
          <p:cNvSpPr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/>
          <a:p>
            <a:fld id="{CAD2D6BD-DE1B-4B5F-8B41-2702339687B9}" type="slidenum">
              <a:rPr lang="en-US" altLang="zh-CN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幻灯片图像占位符 224"/>
          <p:cNvSpPr>
            <a:spLocks noGrp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226" name="文本占位符 225"/>
          <p:cNvSpPr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endParaRPr lang="zh-CN" altLang="en-US"/>
          </a:p>
        </p:txBody>
      </p:sp>
      <p:sp>
        <p:nvSpPr>
          <p:cNvPr id="227" name="编号占位符"/>
          <p:cNvSpPr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/>
          <a:p>
            <a:fld id="{CAD2D6BD-DE1B-4B5F-8B41-2702339687B9}" type="slidenum">
              <a:rPr lang="en-US" altLang="zh-CN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幻灯片图像占位符 242"/>
          <p:cNvSpPr>
            <a:spLocks noGrp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244" name="文本占位符 243"/>
          <p:cNvSpPr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endParaRPr lang="zh-CN" altLang="en-US"/>
          </a:p>
        </p:txBody>
      </p:sp>
      <p:sp>
        <p:nvSpPr>
          <p:cNvPr id="245" name="编号占位符"/>
          <p:cNvSpPr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/>
          <a:p>
            <a:fld id="{CAD2D6BD-DE1B-4B5F-8B41-2702339687B9}" type="slidenum">
              <a:rPr lang="en-US" altLang="zh-CN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幻灯片图像占位符 257"/>
          <p:cNvSpPr>
            <a:spLocks noGrp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259" name="文本占位符 258"/>
          <p:cNvSpPr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endParaRPr lang="zh-CN" altLang="en-US"/>
          </a:p>
        </p:txBody>
      </p:sp>
      <p:sp>
        <p:nvSpPr>
          <p:cNvPr id="260" name="编号占位符"/>
          <p:cNvSpPr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/>
          <a:p>
            <a:fld id="{CAD2D6BD-DE1B-4B5F-8B41-2702339687B9}" type="slidenum">
              <a:rPr lang="en-US" altLang="zh-CN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幻灯片图像占位符 266"/>
          <p:cNvSpPr>
            <a:spLocks noGrp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268" name="文本占位符 267"/>
          <p:cNvSpPr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endParaRPr lang="zh-CN" altLang="en-US"/>
          </a:p>
        </p:txBody>
      </p:sp>
      <p:sp>
        <p:nvSpPr>
          <p:cNvPr id="269" name="编号占位符"/>
          <p:cNvSpPr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noAutofit/>
          </a:bodyPr>
          <a:lstStyle/>
          <a:p>
            <a:fld id="{CAD2D6BD-DE1B-4B5F-8B41-2702339687B9}" type="slidenum">
              <a:rPr lang="en-US" altLang="zh-CN" sz="1200"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 algn="ctr" defTabSz="914400" eaLnBrk="1" fontAlgn="auto" latinLnBrk="0" hangingPunct="1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 defTabSz="914400" eaLnBrk="1" fontAlgn="auto" latinLnBrk="0" hangingPunct="1">
              <a:buNone/>
              <a:defRPr sz="2400"/>
            </a:lvl1pPr>
            <a:lvl2pPr marL="457200" indent="0" algn="ctr" defTabSz="914400" eaLnBrk="1" fontAlgn="auto" latinLnBrk="0" hangingPunct="1">
              <a:buNone/>
              <a:defRPr sz="2000"/>
            </a:lvl2pPr>
            <a:lvl3pPr marL="914400" indent="0" algn="ctr" defTabSz="914400" eaLnBrk="1" fontAlgn="auto" latinLnBrk="0" hangingPunct="1">
              <a:buNone/>
              <a:defRPr sz="1800"/>
            </a:lvl3pPr>
            <a:lvl4pPr marL="1371600" indent="0" algn="ctr" defTabSz="914400" eaLnBrk="1" fontAlgn="auto" latinLnBrk="0" hangingPunct="1">
              <a:buNone/>
              <a:defRPr sz="1600"/>
            </a:lvl4pPr>
            <a:lvl5pPr marL="1828800" indent="0" algn="ctr" defTabSz="914400" eaLnBrk="1" fontAlgn="auto" latinLnBrk="0" hangingPunct="1">
              <a:buNone/>
              <a:defRPr sz="1600"/>
            </a:lvl5pPr>
            <a:lvl6pPr marL="2286000" indent="0" algn="ctr" defTabSz="914400" eaLnBrk="1" fontAlgn="auto" latinLnBrk="0" hangingPunct="1">
              <a:buNone/>
              <a:defRPr sz="1600"/>
            </a:lvl6pPr>
            <a:lvl7pPr marL="2743200" indent="0" algn="ctr" defTabSz="914400" eaLnBrk="1" fontAlgn="auto" latinLnBrk="0" hangingPunct="1">
              <a:buNone/>
              <a:defRPr sz="1600"/>
            </a:lvl7pPr>
            <a:lvl8pPr marL="3200400" indent="0" algn="ctr" defTabSz="914400" eaLnBrk="1" fontAlgn="auto" latinLnBrk="0" hangingPunct="1">
              <a:buNone/>
              <a:defRPr sz="1600"/>
            </a:lvl8pPr>
            <a:lvl9pPr marL="3200400" indent="0" algn="ctr" defTabSz="914400" eaLnBrk="1" fontAlgn="auto" latinLnBrk="0" hangingPunct="1">
              <a:buNone/>
              <a:defRPr sz="1600"/>
            </a:lvl9pPr>
          </a:lstStyle>
          <a:p>
            <a:pPr marL="0" indent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9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10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11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标题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3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/>
          </a:lstStyle>
          <a:p>
            <a:pPr mar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3" name="内容占位符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defTabSz="914400" eaLnBrk="1" fontAlgn="auto" latinLnBrk="0" hangingPunct="1"/>
            <a:lvl2pPr marL="685800" indent="-228600" defTabSz="914400" eaLnBrk="1" fontAlgn="auto" latinLnBrk="0" hangingPunct="1"/>
            <a:lvl3pPr marL="1143000" indent="-228600" defTabSz="914400" eaLnBrk="1" fontAlgn="auto" latinLnBrk="0" hangingPunct="1"/>
            <a:lvl4pPr marL="1600200" indent="-228600" defTabSz="914400" eaLnBrk="1" fontAlgn="auto" latinLnBrk="0" hangingPunct="1"/>
            <a:lvl5pPr marL="2057400" indent="-228600" defTabSz="914400" eaLnBrk="1" fontAlgn="auto" latinLnBrk="0" hangingPunct="1"/>
          </a:lstStyle>
          <a:p>
            <a:pPr marL="228600" indent="-228600"/>
            <a:r>
              <a:rPr lang="zh-CN" altLang="en-US"/>
              <a:t>单击此处编辑母版文本样式</a:t>
            </a:r>
            <a:endParaRPr lang="en-US" altLang="zh-CN"/>
          </a:p>
          <a:p>
            <a:pPr marL="685800" lvl="1" indent="-228600"/>
            <a:r>
              <a:rPr lang="zh-CN" altLang="en-US"/>
              <a:t>第二级</a:t>
            </a:r>
            <a:endParaRPr lang="en-US" altLang="zh-CN"/>
          </a:p>
          <a:p>
            <a:pPr marL="1143000" lvl="2" indent="-228600"/>
            <a:r>
              <a:rPr lang="zh-CN" altLang="en-US"/>
              <a:t>第三级</a:t>
            </a:r>
            <a:endParaRPr lang="en-US" altLang="zh-CN"/>
          </a:p>
          <a:p>
            <a:pPr marL="1600200" lvl="3" indent="-228600"/>
            <a:r>
              <a:rPr lang="zh-CN" altLang="en-US"/>
              <a:t>第四级</a:t>
            </a:r>
            <a:endParaRPr lang="en-US" altLang="zh-CN"/>
          </a:p>
          <a:p>
            <a:pPr marL="2057400"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4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15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16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6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 defTabSz="914400" eaLnBrk="1" fontAlgn="auto" latinLnBrk="0" hangingPunct="1">
              <a:defRPr sz="6000"/>
            </a:lvl1pPr>
          </a:lstStyle>
          <a:p>
            <a:pPr mar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8" name="文本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buNone/>
              <a:defRPr sz="2400">
                <a:solidFill>
                  <a:srgbClr val="898989"/>
                </a:solidFill>
              </a:defRPr>
            </a:lvl1pPr>
            <a:lvl2pPr marL="457200" indent="0" defTabSz="914400" eaLnBrk="1" fontAlgn="auto" latinLnBrk="0" hangingPunct="1">
              <a:buNone/>
              <a:defRPr sz="2000">
                <a:solidFill>
                  <a:srgbClr val="898989"/>
                </a:solidFill>
              </a:defRPr>
            </a:lvl2pPr>
            <a:lvl3pPr marL="914400" indent="0" defTabSz="914400" eaLnBrk="1" fontAlgn="auto" latinLnBrk="0" hangingPunct="1">
              <a:buNone/>
              <a:defRPr sz="1800">
                <a:solidFill>
                  <a:srgbClr val="898989"/>
                </a:solidFill>
              </a:defRPr>
            </a:lvl3pPr>
            <a:lvl4pPr marL="1371600" indent="0" defTabSz="914400" eaLnBrk="1" fontAlgn="auto" latinLnBrk="0" hangingPunct="1">
              <a:buNone/>
              <a:defRPr sz="1600">
                <a:solidFill>
                  <a:srgbClr val="898989"/>
                </a:solidFill>
              </a:defRPr>
            </a:lvl4pPr>
            <a:lvl5pPr marL="1828800" indent="0" defTabSz="914400" eaLnBrk="1" fontAlgn="auto" latinLnBrk="0" hangingPunct="1">
              <a:buNone/>
              <a:defRPr sz="1600">
                <a:solidFill>
                  <a:srgbClr val="898989"/>
                </a:solidFill>
              </a:defRPr>
            </a:lvl5pPr>
            <a:lvl6pPr marL="2286000" indent="0" defTabSz="914400" eaLnBrk="1" fontAlgn="auto" latinLnBrk="0" hangingPunct="1">
              <a:buNone/>
              <a:defRPr sz="1600">
                <a:solidFill>
                  <a:srgbClr val="898989"/>
                </a:solidFill>
              </a:defRPr>
            </a:lvl6pPr>
            <a:lvl7pPr marL="2743200" indent="0" defTabSz="914400" eaLnBrk="1" fontAlgn="auto" latinLnBrk="0" hangingPunct="1">
              <a:buNone/>
              <a:defRPr sz="1600">
                <a:solidFill>
                  <a:srgbClr val="898989"/>
                </a:solidFill>
              </a:defRPr>
            </a:lvl7pPr>
            <a:lvl8pPr marL="3200400" indent="0" defTabSz="914400" eaLnBrk="1" fontAlgn="auto" latinLnBrk="0" hangingPunct="1">
              <a:buNone/>
              <a:defRPr sz="1600">
                <a:solidFill>
                  <a:srgbClr val="898989"/>
                </a:solidFill>
              </a:defRPr>
            </a:lvl8pPr>
            <a:lvl9pPr marL="3200400" indent="0" defTabSz="914400" eaLnBrk="1" fontAlgn="auto" latinLnBrk="0" hangingPunct="1">
              <a:buNone/>
              <a:defRPr sz="1600">
                <a:solidFill>
                  <a:srgbClr val="898989"/>
                </a:solidFill>
              </a:defRPr>
            </a:lvl9pPr>
          </a:lstStyle>
          <a:p>
            <a:pPr marL="0" indent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9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20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21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3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/>
          </a:lstStyle>
          <a:p>
            <a:pPr mar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3" name="内容占位符"/>
          <p:cNvSpPr>
            <a:spLocks noGrp="1"/>
          </p:cNvSpPr>
          <p:nvPr>
            <p:ph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 marL="228600" indent="-228600" defTabSz="914400" eaLnBrk="1" fontAlgn="auto" latinLnBrk="0" hangingPunct="1"/>
            <a:lvl2pPr marL="685800" indent="-228600" defTabSz="914400" eaLnBrk="1" fontAlgn="auto" latinLnBrk="0" hangingPunct="1"/>
            <a:lvl3pPr marL="1143000" indent="-228600" defTabSz="914400" eaLnBrk="1" fontAlgn="auto" latinLnBrk="0" hangingPunct="1"/>
            <a:lvl4pPr marL="1600200" indent="-228600" defTabSz="914400" eaLnBrk="1" fontAlgn="auto" latinLnBrk="0" hangingPunct="1"/>
            <a:lvl5pPr marL="2057400" indent="-228600" defTabSz="914400" eaLnBrk="1" fontAlgn="auto" latinLnBrk="0" hangingPunct="1"/>
          </a:lstStyle>
          <a:p>
            <a:pPr marL="228600" indent="-228600"/>
            <a:r>
              <a:rPr lang="zh-CN" altLang="en-US"/>
              <a:t>单击此处编辑母版文本样式</a:t>
            </a:r>
            <a:endParaRPr lang="en-US" altLang="zh-CN"/>
          </a:p>
          <a:p>
            <a:pPr marL="685800" lvl="1" indent="-228600"/>
            <a:r>
              <a:rPr lang="zh-CN" altLang="en-US"/>
              <a:t>第二级</a:t>
            </a:r>
            <a:endParaRPr lang="en-US" altLang="zh-CN"/>
          </a:p>
          <a:p>
            <a:pPr marL="1143000" lvl="2" indent="-228600"/>
            <a:r>
              <a:rPr lang="zh-CN" altLang="en-US"/>
              <a:t>第三级</a:t>
            </a:r>
            <a:endParaRPr lang="en-US" altLang="zh-CN"/>
          </a:p>
          <a:p>
            <a:pPr marL="1600200" lvl="3" indent="-228600"/>
            <a:r>
              <a:rPr lang="zh-CN" altLang="en-US"/>
              <a:t>第四级</a:t>
            </a:r>
            <a:endParaRPr lang="en-US" altLang="zh-CN"/>
          </a:p>
          <a:p>
            <a:pPr marL="2057400"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4" name="内容占位符"/>
          <p:cNvSpPr>
            <a:spLocks noGrp="1"/>
          </p:cNvSpPr>
          <p:nvPr>
            <p:ph idx="2"/>
          </p:nvPr>
        </p:nvSpPr>
        <p:spPr>
          <a:xfrm>
            <a:off x="6172200" y="1825625"/>
            <a:ext cx="5181599" cy="4351338"/>
          </a:xfrm>
          <a:prstGeom prst="rect">
            <a:avLst/>
          </a:prstGeom>
        </p:spPr>
        <p:txBody>
          <a:bodyPr/>
          <a:lstStyle>
            <a:lvl1pPr marL="228600" indent="-228600" defTabSz="914400" eaLnBrk="1" fontAlgn="auto" latinLnBrk="0" hangingPunct="1"/>
            <a:lvl2pPr marL="685800" indent="-228600" defTabSz="914400" eaLnBrk="1" fontAlgn="auto" latinLnBrk="0" hangingPunct="1"/>
            <a:lvl3pPr marL="1143000" indent="-228600" defTabSz="914400" eaLnBrk="1" fontAlgn="auto" latinLnBrk="0" hangingPunct="1"/>
            <a:lvl4pPr marL="1600200" indent="-228600" defTabSz="914400" eaLnBrk="1" fontAlgn="auto" latinLnBrk="0" hangingPunct="1"/>
            <a:lvl5pPr marL="2057400" indent="-228600" defTabSz="914400" eaLnBrk="1" fontAlgn="auto" latinLnBrk="0" hangingPunct="1"/>
          </a:lstStyle>
          <a:p>
            <a:pPr marL="228600" indent="-228600"/>
            <a:r>
              <a:rPr lang="zh-CN" altLang="en-US"/>
              <a:t>单击此处编辑母版文本样式</a:t>
            </a:r>
            <a:endParaRPr lang="en-US" altLang="zh-CN"/>
          </a:p>
          <a:p>
            <a:pPr marL="685800" lvl="1" indent="-228600"/>
            <a:r>
              <a:rPr lang="zh-CN" altLang="en-US"/>
              <a:t>第二级</a:t>
            </a:r>
            <a:endParaRPr lang="en-US" altLang="zh-CN"/>
          </a:p>
          <a:p>
            <a:pPr marL="1143000" lvl="2" indent="-228600"/>
            <a:r>
              <a:rPr lang="zh-CN" altLang="en-US"/>
              <a:t>第三级</a:t>
            </a:r>
            <a:endParaRPr lang="en-US" altLang="zh-CN"/>
          </a:p>
          <a:p>
            <a:pPr marL="1600200" lvl="3" indent="-228600"/>
            <a:r>
              <a:rPr lang="zh-CN" altLang="en-US"/>
              <a:t>第四级</a:t>
            </a:r>
            <a:endParaRPr lang="en-US" altLang="zh-CN"/>
          </a:p>
          <a:p>
            <a:pPr marL="2057400"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5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26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27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标题"/>
          <p:cNvSpPr>
            <a:spLocks noGrp="1"/>
          </p:cNvSpPr>
          <p:nvPr>
            <p:ph type="title"/>
          </p:nvPr>
        </p:nvSpPr>
        <p:spPr>
          <a:xfrm>
            <a:off x="839787" y="365124"/>
            <a:ext cx="10515600" cy="1325563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/>
          </a:lstStyle>
          <a:p>
            <a:pPr mar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9" name="文本"/>
          <p:cNvSpPr>
            <a:spLocks noGrp="1"/>
          </p:cNvSpPr>
          <p:nvPr>
            <p:ph type="body" idx="1"/>
          </p:nvPr>
        </p:nvSpPr>
        <p:spPr>
          <a:xfrm>
            <a:off x="839787" y="1681163"/>
            <a:ext cx="5157787" cy="823912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 defTabSz="914400" eaLnBrk="1" fontAlgn="auto" latinLnBrk="0" hangingPunct="1">
              <a:buNone/>
              <a:defRPr sz="2400" b="1"/>
            </a:lvl1pPr>
            <a:lvl2pPr marL="457200" indent="0" defTabSz="914400" eaLnBrk="1" fontAlgn="auto" latinLnBrk="0" hangingPunct="1">
              <a:buNone/>
              <a:defRPr sz="2000" b="1"/>
            </a:lvl2pPr>
            <a:lvl3pPr marL="914400" indent="0" defTabSz="914400" eaLnBrk="1" fontAlgn="auto" latinLnBrk="0" hangingPunct="1">
              <a:buNone/>
              <a:defRPr sz="1800" b="1"/>
            </a:lvl3pPr>
            <a:lvl4pPr marL="1371600" indent="0" defTabSz="914400" eaLnBrk="1" fontAlgn="auto" latinLnBrk="0" hangingPunct="1">
              <a:buNone/>
              <a:defRPr sz="1600" b="1"/>
            </a:lvl4pPr>
            <a:lvl5pPr marL="1828800" indent="0" defTabSz="914400" eaLnBrk="1" fontAlgn="auto" latinLnBrk="0" hangingPunct="1">
              <a:buNone/>
              <a:defRPr sz="1600" b="1"/>
            </a:lvl5pPr>
            <a:lvl6pPr marL="2286000" indent="0" defTabSz="914400" eaLnBrk="1" fontAlgn="auto" latinLnBrk="0" hangingPunct="1">
              <a:buNone/>
              <a:defRPr sz="1600" b="1"/>
            </a:lvl6pPr>
            <a:lvl7pPr marL="2743200" indent="0" defTabSz="914400" eaLnBrk="1" fontAlgn="auto" latinLnBrk="0" hangingPunct="1">
              <a:buNone/>
              <a:defRPr sz="1600" b="1"/>
            </a:lvl7pPr>
            <a:lvl8pPr marL="3200400" indent="0" defTabSz="914400" eaLnBrk="1" fontAlgn="auto" latinLnBrk="0" hangingPunct="1">
              <a:buNone/>
              <a:defRPr sz="1600" b="1"/>
            </a:lvl8pPr>
            <a:lvl9pPr marL="3200400" indent="0" defTabSz="914400" eaLnBrk="1" fontAlgn="auto" latinLnBrk="0" hangingPunct="1">
              <a:buNone/>
              <a:defRPr sz="1600" b="1"/>
            </a:lvl9pPr>
          </a:lstStyle>
          <a:p>
            <a:pPr marL="0" indent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30" name="内容占位符"/>
          <p:cNvSpPr>
            <a:spLocks noGrp="1"/>
          </p:cNvSpPr>
          <p:nvPr>
            <p:ph idx="2"/>
          </p:nvPr>
        </p:nvSpPr>
        <p:spPr>
          <a:xfrm>
            <a:off x="839787" y="2505074"/>
            <a:ext cx="5157787" cy="3684588"/>
          </a:xfrm>
          <a:prstGeom prst="rect">
            <a:avLst/>
          </a:prstGeom>
        </p:spPr>
        <p:txBody>
          <a:bodyPr/>
          <a:lstStyle>
            <a:lvl1pPr marL="228600" indent="-228600" defTabSz="914400" eaLnBrk="1" fontAlgn="auto" latinLnBrk="0" hangingPunct="1"/>
            <a:lvl2pPr marL="685800" indent="-228600" defTabSz="914400" eaLnBrk="1" fontAlgn="auto" latinLnBrk="0" hangingPunct="1"/>
            <a:lvl3pPr marL="1143000" indent="-228600" defTabSz="914400" eaLnBrk="1" fontAlgn="auto" latinLnBrk="0" hangingPunct="1"/>
            <a:lvl4pPr marL="1600200" indent="-228600" defTabSz="914400" eaLnBrk="1" fontAlgn="auto" latinLnBrk="0" hangingPunct="1"/>
            <a:lvl5pPr marL="2057400" indent="-228600" defTabSz="914400" eaLnBrk="1" fontAlgn="auto" latinLnBrk="0" hangingPunct="1"/>
          </a:lstStyle>
          <a:p>
            <a:pPr marL="228600" indent="-228600"/>
            <a:r>
              <a:rPr lang="zh-CN" altLang="en-US"/>
              <a:t>单击此处编辑母版文本样式</a:t>
            </a:r>
            <a:endParaRPr lang="en-US" altLang="zh-CN"/>
          </a:p>
          <a:p>
            <a:pPr marL="685800" lvl="1" indent="-228600"/>
            <a:r>
              <a:rPr lang="zh-CN" altLang="en-US"/>
              <a:t>第二级</a:t>
            </a:r>
            <a:endParaRPr lang="en-US" altLang="zh-CN"/>
          </a:p>
          <a:p>
            <a:pPr marL="1143000" lvl="2" indent="-228600"/>
            <a:r>
              <a:rPr lang="zh-CN" altLang="en-US"/>
              <a:t>第三级</a:t>
            </a:r>
            <a:endParaRPr lang="en-US" altLang="zh-CN"/>
          </a:p>
          <a:p>
            <a:pPr marL="1600200" lvl="3" indent="-228600"/>
            <a:r>
              <a:rPr lang="zh-CN" altLang="en-US"/>
              <a:t>第四级</a:t>
            </a:r>
            <a:endParaRPr lang="en-US" altLang="zh-CN"/>
          </a:p>
          <a:p>
            <a:pPr marL="2057400"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1" name="文本"/>
          <p:cNvSpPr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 defTabSz="914400" eaLnBrk="1" fontAlgn="auto" latinLnBrk="0" hangingPunct="1">
              <a:buNone/>
              <a:defRPr sz="2400" b="1"/>
            </a:lvl1pPr>
            <a:lvl2pPr marL="457200" indent="0" defTabSz="914400" eaLnBrk="1" fontAlgn="auto" latinLnBrk="0" hangingPunct="1">
              <a:buNone/>
              <a:defRPr sz="2000" b="1"/>
            </a:lvl2pPr>
            <a:lvl3pPr marL="914400" indent="0" defTabSz="914400" eaLnBrk="1" fontAlgn="auto" latinLnBrk="0" hangingPunct="1">
              <a:buNone/>
              <a:defRPr sz="1800" b="1"/>
            </a:lvl3pPr>
            <a:lvl4pPr marL="1371600" indent="0" defTabSz="914400" eaLnBrk="1" fontAlgn="auto" latinLnBrk="0" hangingPunct="1">
              <a:buNone/>
              <a:defRPr sz="1600" b="1"/>
            </a:lvl4pPr>
            <a:lvl5pPr marL="1828800" indent="0" defTabSz="914400" eaLnBrk="1" fontAlgn="auto" latinLnBrk="0" hangingPunct="1">
              <a:buNone/>
              <a:defRPr sz="1600" b="1"/>
            </a:lvl5pPr>
            <a:lvl6pPr marL="2286000" indent="0" defTabSz="914400" eaLnBrk="1" fontAlgn="auto" latinLnBrk="0" hangingPunct="1">
              <a:buNone/>
              <a:defRPr sz="1600" b="1"/>
            </a:lvl6pPr>
            <a:lvl7pPr marL="2743200" indent="0" defTabSz="914400" eaLnBrk="1" fontAlgn="auto" latinLnBrk="0" hangingPunct="1">
              <a:buNone/>
              <a:defRPr sz="1600" b="1"/>
            </a:lvl7pPr>
            <a:lvl8pPr marL="3200400" indent="0" defTabSz="914400" eaLnBrk="1" fontAlgn="auto" latinLnBrk="0" hangingPunct="1">
              <a:buNone/>
              <a:defRPr sz="1600" b="1"/>
            </a:lvl8pPr>
            <a:lvl9pPr marL="3200400" indent="0" defTabSz="914400" eaLnBrk="1" fontAlgn="auto" latinLnBrk="0" hangingPunct="1">
              <a:buNone/>
              <a:defRPr sz="1600" b="1"/>
            </a:lvl9pPr>
          </a:lstStyle>
          <a:p>
            <a:pPr marL="0" indent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32" name="内容占位符"/>
          <p:cNvSpPr>
            <a:spLocks noGrp="1"/>
          </p:cNvSpPr>
          <p:nvPr>
            <p:ph idx="4"/>
          </p:nvPr>
        </p:nvSpPr>
        <p:spPr>
          <a:xfrm>
            <a:off x="6172200" y="2505074"/>
            <a:ext cx="5183188" cy="3684588"/>
          </a:xfrm>
          <a:prstGeom prst="rect">
            <a:avLst/>
          </a:prstGeom>
        </p:spPr>
        <p:txBody>
          <a:bodyPr/>
          <a:lstStyle>
            <a:lvl1pPr marL="228600" indent="-228600" defTabSz="914400" eaLnBrk="1" fontAlgn="auto" latinLnBrk="0" hangingPunct="1"/>
            <a:lvl2pPr marL="685800" indent="-228600" defTabSz="914400" eaLnBrk="1" fontAlgn="auto" latinLnBrk="0" hangingPunct="1"/>
            <a:lvl3pPr marL="1143000" indent="-228600" defTabSz="914400" eaLnBrk="1" fontAlgn="auto" latinLnBrk="0" hangingPunct="1"/>
            <a:lvl4pPr marL="1600200" indent="-228600" defTabSz="914400" eaLnBrk="1" fontAlgn="auto" latinLnBrk="0" hangingPunct="1"/>
            <a:lvl5pPr marL="2057400" indent="-228600" defTabSz="914400" eaLnBrk="1" fontAlgn="auto" latinLnBrk="0" hangingPunct="1"/>
          </a:lstStyle>
          <a:p>
            <a:pPr marL="228600" indent="-228600"/>
            <a:r>
              <a:rPr lang="zh-CN" altLang="en-US"/>
              <a:t>单击此处编辑母版文本样式</a:t>
            </a:r>
            <a:endParaRPr lang="en-US" altLang="zh-CN"/>
          </a:p>
          <a:p>
            <a:pPr marL="685800" lvl="1" indent="-228600"/>
            <a:r>
              <a:rPr lang="zh-CN" altLang="en-US"/>
              <a:t>第二级</a:t>
            </a:r>
            <a:endParaRPr lang="en-US" altLang="zh-CN"/>
          </a:p>
          <a:p>
            <a:pPr marL="1143000" lvl="2" indent="-228600"/>
            <a:r>
              <a:rPr lang="zh-CN" altLang="en-US"/>
              <a:t>第三级</a:t>
            </a:r>
            <a:endParaRPr lang="en-US" altLang="zh-CN"/>
          </a:p>
          <a:p>
            <a:pPr marL="1600200" lvl="3" indent="-228600"/>
            <a:r>
              <a:rPr lang="zh-CN" altLang="en-US"/>
              <a:t>第四级</a:t>
            </a:r>
            <a:endParaRPr lang="en-US" altLang="zh-CN"/>
          </a:p>
          <a:p>
            <a:pPr marL="2057400"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3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34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35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标题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3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/>
          </a:lstStyle>
          <a:p>
            <a:pPr mar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7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38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39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41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42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标题"/>
          <p:cNvSpPr>
            <a:spLocks noGrp="1"/>
          </p:cNvSpPr>
          <p:nvPr>
            <p:ph type="title"/>
          </p:nvPr>
        </p:nvSpPr>
        <p:spPr>
          <a:xfrm>
            <a:off x="839787" y="457200"/>
            <a:ext cx="3932237" cy="1600200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 defTabSz="914400" eaLnBrk="1" fontAlgn="auto" latinLnBrk="0" hangingPunct="1">
              <a:defRPr sz="3200"/>
            </a:lvl1pPr>
          </a:lstStyle>
          <a:p>
            <a:pPr mar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4" name="内容占位符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228600" indent="-228600" defTabSz="914400" eaLnBrk="1" fontAlgn="auto" latinLnBrk="0" hangingPunct="1">
              <a:defRPr sz="3200"/>
            </a:lvl1pPr>
            <a:lvl2pPr marL="685800" indent="-228600" defTabSz="914400" eaLnBrk="1" fontAlgn="auto" latinLnBrk="0" hangingPunct="1">
              <a:defRPr sz="2800"/>
            </a:lvl2pPr>
            <a:lvl3pPr marL="1143000" indent="-228600" defTabSz="914400" eaLnBrk="1" fontAlgn="auto" latinLnBrk="0" hangingPunct="1">
              <a:defRPr sz="2400"/>
            </a:lvl3pPr>
            <a:lvl4pPr marL="1600200" indent="-228600" defTabSz="914400" eaLnBrk="1" fontAlgn="auto" latinLnBrk="0" hangingPunct="1">
              <a:defRPr sz="2000"/>
            </a:lvl4pPr>
            <a:lvl5pPr marL="2057400" indent="-228600" defTabSz="914400" eaLnBrk="1" fontAlgn="auto" latinLnBrk="0" hangingPunct="1">
              <a:defRPr sz="2000"/>
            </a:lvl5pPr>
          </a:lstStyle>
          <a:p>
            <a:pPr marL="228600" indent="-228600"/>
            <a:r>
              <a:rPr lang="zh-CN" altLang="en-US"/>
              <a:t>单击此处编辑母版文本样式</a:t>
            </a:r>
            <a:endParaRPr lang="en-US" altLang="zh-CN"/>
          </a:p>
          <a:p>
            <a:pPr marL="685800" lvl="1" indent="-228600"/>
            <a:r>
              <a:rPr lang="zh-CN" altLang="en-US"/>
              <a:t>第二级</a:t>
            </a:r>
            <a:endParaRPr lang="en-US" altLang="zh-CN"/>
          </a:p>
          <a:p>
            <a:pPr marL="1143000" lvl="2" indent="-228600"/>
            <a:r>
              <a:rPr lang="zh-CN" altLang="en-US"/>
              <a:t>第三级</a:t>
            </a:r>
            <a:endParaRPr lang="en-US" altLang="zh-CN"/>
          </a:p>
          <a:p>
            <a:pPr marL="1600200" lvl="3" indent="-228600"/>
            <a:r>
              <a:rPr lang="zh-CN" altLang="en-US"/>
              <a:t>第四级</a:t>
            </a:r>
            <a:endParaRPr lang="en-US" altLang="zh-CN"/>
          </a:p>
          <a:p>
            <a:pPr marL="2057400"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5" name="文本"/>
          <p:cNvSpPr>
            <a:spLocks noGrp="1"/>
          </p:cNvSpPr>
          <p:nvPr>
            <p:ph type="body" idx="2"/>
          </p:nvPr>
        </p:nvSpPr>
        <p:spPr>
          <a:xfrm>
            <a:off x="839787" y="2057399"/>
            <a:ext cx="3932237" cy="3811588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buNone/>
              <a:defRPr sz="1600"/>
            </a:lvl1pPr>
            <a:lvl2pPr marL="457200" indent="0" defTabSz="914400" eaLnBrk="1" fontAlgn="auto" latinLnBrk="0" hangingPunct="1">
              <a:buNone/>
              <a:defRPr sz="1400"/>
            </a:lvl2pPr>
            <a:lvl3pPr marL="914400" indent="0" defTabSz="914400" eaLnBrk="1" fontAlgn="auto" latinLnBrk="0" hangingPunct="1">
              <a:buNone/>
              <a:defRPr sz="1200"/>
            </a:lvl3pPr>
            <a:lvl4pPr marL="1371600" indent="0" defTabSz="914400" eaLnBrk="1" fontAlgn="auto" latinLnBrk="0" hangingPunct="1">
              <a:buNone/>
              <a:defRPr sz="1000"/>
            </a:lvl4pPr>
            <a:lvl5pPr marL="1828800" indent="0" defTabSz="914400" eaLnBrk="1" fontAlgn="auto" latinLnBrk="0" hangingPunct="1">
              <a:buNone/>
              <a:defRPr sz="1000"/>
            </a:lvl5pPr>
            <a:lvl6pPr marL="2286000" indent="0" defTabSz="914400" eaLnBrk="1" fontAlgn="auto" latinLnBrk="0" hangingPunct="1">
              <a:buNone/>
              <a:defRPr sz="1000"/>
            </a:lvl6pPr>
            <a:lvl7pPr marL="2743200" indent="0" defTabSz="914400" eaLnBrk="1" fontAlgn="auto" latinLnBrk="0" hangingPunct="1">
              <a:buNone/>
              <a:defRPr sz="1000"/>
            </a:lvl7pPr>
            <a:lvl8pPr marL="3200400" indent="0" defTabSz="914400" eaLnBrk="1" fontAlgn="auto" latinLnBrk="0" hangingPunct="1">
              <a:buNone/>
              <a:defRPr sz="1000"/>
            </a:lvl8pPr>
            <a:lvl9pPr marL="3200400" indent="0" defTabSz="914400" eaLnBrk="1" fontAlgn="auto" latinLnBrk="0" hangingPunct="1">
              <a:buNone/>
              <a:defRPr sz="1000"/>
            </a:lvl9pPr>
          </a:lstStyle>
          <a:p>
            <a:pPr marL="0" indent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6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47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48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标题"/>
          <p:cNvSpPr>
            <a:spLocks noGrp="1"/>
          </p:cNvSpPr>
          <p:nvPr>
            <p:ph type="title"/>
          </p:nvPr>
        </p:nvSpPr>
        <p:spPr>
          <a:xfrm>
            <a:off x="839787" y="457200"/>
            <a:ext cx="3932237" cy="1600200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 defTabSz="914400" eaLnBrk="1" fontAlgn="auto" latinLnBrk="0" hangingPunct="1">
              <a:defRPr sz="3200"/>
            </a:lvl1pPr>
          </a:lstStyle>
          <a:p>
            <a:pPr mar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0" name="图片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p/>
        </p:txBody>
      </p:sp>
      <p:sp>
        <p:nvSpPr>
          <p:cNvPr id="51" name="文本"/>
          <p:cNvSpPr>
            <a:spLocks noGrp="1"/>
          </p:cNvSpPr>
          <p:nvPr>
            <p:ph type="body" idx="2"/>
          </p:nvPr>
        </p:nvSpPr>
        <p:spPr>
          <a:xfrm>
            <a:off x="839787" y="2057399"/>
            <a:ext cx="3932237" cy="3811588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buNone/>
              <a:defRPr sz="1600"/>
            </a:lvl1pPr>
            <a:lvl2pPr marL="457200" indent="0" defTabSz="914400" eaLnBrk="1" fontAlgn="auto" latinLnBrk="0" hangingPunct="1">
              <a:buNone/>
              <a:defRPr sz="1400"/>
            </a:lvl2pPr>
            <a:lvl3pPr marL="914400" indent="0" defTabSz="914400" eaLnBrk="1" fontAlgn="auto" latinLnBrk="0" hangingPunct="1">
              <a:buNone/>
              <a:defRPr sz="1200"/>
            </a:lvl3pPr>
            <a:lvl4pPr marL="1371600" indent="0" defTabSz="914400" eaLnBrk="1" fontAlgn="auto" latinLnBrk="0" hangingPunct="1">
              <a:buNone/>
              <a:defRPr sz="1000"/>
            </a:lvl4pPr>
            <a:lvl5pPr marL="1828800" indent="0" defTabSz="914400" eaLnBrk="1" fontAlgn="auto" latinLnBrk="0" hangingPunct="1">
              <a:buNone/>
              <a:defRPr sz="1000"/>
            </a:lvl5pPr>
            <a:lvl6pPr marL="2286000" indent="0" defTabSz="914400" eaLnBrk="1" fontAlgn="auto" latinLnBrk="0" hangingPunct="1">
              <a:buNone/>
              <a:defRPr sz="1000"/>
            </a:lvl6pPr>
            <a:lvl7pPr marL="2743200" indent="0" defTabSz="914400" eaLnBrk="1" fontAlgn="auto" latinLnBrk="0" hangingPunct="1">
              <a:buNone/>
              <a:defRPr sz="1000"/>
            </a:lvl7pPr>
            <a:lvl8pPr marL="3200400" indent="0" defTabSz="914400" eaLnBrk="1" fontAlgn="auto" latinLnBrk="0" hangingPunct="1">
              <a:buNone/>
              <a:defRPr sz="1000"/>
            </a:lvl8pPr>
            <a:lvl9pPr marL="3200400" indent="0" defTabSz="914400" eaLnBrk="1" fontAlgn="auto" latinLnBrk="0" hangingPunct="1">
              <a:buNone/>
              <a:defRPr sz="1000"/>
            </a:lvl9pPr>
          </a:lstStyle>
          <a:p>
            <a:pPr marL="0" indent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2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53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54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标题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3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/>
          </a:lstStyle>
          <a:p>
            <a:pPr mar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6" name="竖排文字占位符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>
            <a:noAutofit/>
          </a:bodyPr>
          <a:lstStyle>
            <a:lvl1pPr marL="228600" indent="-228600" defTabSz="914400" eaLnBrk="1" fontAlgn="auto" latinLnBrk="0" hangingPunct="1"/>
            <a:lvl2pPr marL="685800" indent="-228600" defTabSz="914400" eaLnBrk="1" fontAlgn="auto" latinLnBrk="0" hangingPunct="1"/>
            <a:lvl3pPr marL="1143000" indent="-228600" defTabSz="914400" eaLnBrk="1" fontAlgn="auto" latinLnBrk="0" hangingPunct="1"/>
            <a:lvl4pPr marL="1600200" indent="-228600" defTabSz="914400" eaLnBrk="1" fontAlgn="auto" latinLnBrk="0" hangingPunct="1"/>
            <a:lvl5pPr marL="2057400" indent="-228600" defTabSz="914400" eaLnBrk="1" fontAlgn="auto" latinLnBrk="0" hangingPunct="1"/>
          </a:lstStyle>
          <a:p>
            <a:pPr marL="228600" indent="-228600"/>
            <a:r>
              <a:rPr lang="zh-CN" altLang="en-US"/>
              <a:t>单击此处编辑母版文本样式</a:t>
            </a:r>
            <a:endParaRPr lang="en-US" altLang="zh-CN"/>
          </a:p>
          <a:p>
            <a:pPr marL="685800" lvl="1" indent="-228600"/>
            <a:r>
              <a:rPr lang="zh-CN" altLang="en-US"/>
              <a:t>第二级</a:t>
            </a:r>
            <a:endParaRPr lang="en-US" altLang="zh-CN"/>
          </a:p>
          <a:p>
            <a:pPr marL="1143000" lvl="2" indent="-228600"/>
            <a:r>
              <a:rPr lang="zh-CN" altLang="en-US"/>
              <a:t>第三级</a:t>
            </a:r>
            <a:endParaRPr lang="en-US" altLang="zh-CN"/>
          </a:p>
          <a:p>
            <a:pPr marL="1600200" lvl="3" indent="-228600"/>
            <a:r>
              <a:rPr lang="zh-CN" altLang="en-US"/>
              <a:t>第四级</a:t>
            </a:r>
            <a:endParaRPr lang="en-US" altLang="zh-CN"/>
          </a:p>
          <a:p>
            <a:pPr marL="2057400"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7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58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59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竖排标题"/>
          <p:cNvSpPr>
            <a:spLocks noGrp="1"/>
          </p:cNvSpPr>
          <p:nvPr>
            <p:ph type="title" orient="vert"/>
          </p:nvPr>
        </p:nvSpPr>
        <p:spPr>
          <a:xfrm>
            <a:off x="8724900" y="365124"/>
            <a:ext cx="2628898" cy="5811838"/>
          </a:xfrm>
          <a:prstGeom prst="rect">
            <a:avLst/>
          </a:prstGeom>
        </p:spPr>
        <p:txBody>
          <a:bodyPr vert="eaVert">
            <a:noAutofit/>
          </a:bodyPr>
          <a:lstStyle>
            <a:lvl1pPr marL="0" indent="0" defTabSz="914400" eaLnBrk="1" fontAlgn="auto" latinLnBrk="0" hangingPunct="1"/>
          </a:lstStyle>
          <a:p>
            <a:pPr mar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61" name="竖排文字占位符"/>
          <p:cNvSpPr>
            <a:spLocks noGrp="1"/>
          </p:cNvSpPr>
          <p:nvPr>
            <p:ph type="body" orient="vert" idx="1"/>
          </p:nvPr>
        </p:nvSpPr>
        <p:spPr>
          <a:xfrm>
            <a:off x="838200" y="365124"/>
            <a:ext cx="7734300" cy="5811838"/>
          </a:xfrm>
          <a:prstGeom prst="rect">
            <a:avLst/>
          </a:prstGeom>
        </p:spPr>
        <p:txBody>
          <a:bodyPr vert="eaVert">
            <a:noAutofit/>
          </a:bodyPr>
          <a:lstStyle>
            <a:lvl1pPr marL="228600" indent="-228600" defTabSz="914400" eaLnBrk="1" fontAlgn="auto" latinLnBrk="0" hangingPunct="1"/>
            <a:lvl2pPr marL="685800" indent="-228600" defTabSz="914400" eaLnBrk="1" fontAlgn="auto" latinLnBrk="0" hangingPunct="1"/>
            <a:lvl3pPr marL="1143000" indent="-228600" defTabSz="914400" eaLnBrk="1" fontAlgn="auto" latinLnBrk="0" hangingPunct="1"/>
            <a:lvl4pPr marL="1600200" indent="-228600" defTabSz="914400" eaLnBrk="1" fontAlgn="auto" latinLnBrk="0" hangingPunct="1"/>
            <a:lvl5pPr marL="2057400" indent="-228600" defTabSz="914400" eaLnBrk="1" fontAlgn="auto" latinLnBrk="0" hangingPunct="1"/>
          </a:lstStyle>
          <a:p>
            <a:pPr marL="228600" indent="-228600"/>
            <a:r>
              <a:rPr lang="zh-CN" altLang="en-US"/>
              <a:t>单击此处编辑母版文本样式</a:t>
            </a:r>
            <a:endParaRPr lang="en-US" altLang="zh-CN"/>
          </a:p>
          <a:p>
            <a:pPr marL="685800" lvl="1" indent="-228600"/>
            <a:r>
              <a:rPr lang="zh-CN" altLang="en-US"/>
              <a:t>第二级</a:t>
            </a:r>
            <a:endParaRPr lang="en-US" altLang="zh-CN"/>
          </a:p>
          <a:p>
            <a:pPr marL="1143000" lvl="2" indent="-228600"/>
            <a:r>
              <a:rPr lang="zh-CN" altLang="en-US"/>
              <a:t>第三级</a:t>
            </a:r>
            <a:endParaRPr lang="en-US" altLang="zh-CN"/>
          </a:p>
          <a:p>
            <a:pPr marL="1600200" lvl="3" indent="-228600"/>
            <a:r>
              <a:rPr lang="zh-CN" altLang="en-US"/>
              <a:t>第四级</a:t>
            </a:r>
            <a:endParaRPr lang="en-US" altLang="zh-CN"/>
          </a:p>
          <a:p>
            <a:pPr marL="2057400"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2" name="日期占位符"/>
          <p:cNvSpPr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63" name="页脚占位符"/>
          <p:cNvSpPr>
            <a:spLocks noGrp="1"/>
          </p:cNvSpPr>
          <p:nvPr>
            <p:ph type="ftr" idx="11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endParaRPr lang="zh-CN" altLang="en-US"/>
          </a:p>
        </p:txBody>
      </p:sp>
      <p:sp>
        <p:nvSpPr>
          <p:cNvPr id="64" name="编号占位符"/>
          <p:cNvSpPr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marL="0" indent="0" defTabSz="914400" eaLnBrk="1" fontAlgn="auto" latinLnBrk="0" hangingPunct="1">
              <a:defRPr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pPr marL="0" indent="0"/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3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rmAutofit/>
          </a:bodyPr>
          <a:lstStyle/>
          <a:p>
            <a:r>
              <a:rPr lang="zh-CN" altLang="en-US"/>
              <a:t>单击此处编辑母版文本样式</a:t>
            </a:r>
            <a:endParaRPr lang="en-US" altLang="zh-CN"/>
          </a:p>
          <a:p>
            <a:pPr lvl="1"/>
            <a:r>
              <a:rPr lang="zh-CN" altLang="en-US"/>
              <a:t>第二级</a:t>
            </a:r>
            <a:endParaRPr lang="en-US" altLang="zh-CN"/>
          </a:p>
          <a:p>
            <a:pPr lvl="2"/>
            <a:r>
              <a:rPr lang="zh-CN" altLang="en-US"/>
              <a:t>第三级</a:t>
            </a:r>
            <a:endParaRPr lang="en-US" altLang="zh-CN"/>
          </a:p>
          <a:p>
            <a:pPr lvl="3"/>
            <a:r>
              <a:rPr lang="zh-CN" altLang="en-US"/>
              <a:t>第四级</a:t>
            </a:r>
            <a:endParaRPr lang="en-US" altLang="zh-CN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"/>
          <p:cNvSpPr>
            <a:spLocks noGrp="1"/>
          </p:cNvSpPr>
          <p:nvPr>
            <p:ph type="dt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noAutofit/>
          </a:bodyPr>
          <a:lstStyle>
            <a:lvl1pPr algn="l" defTabSz="914400" eaLnBrk="1" fontAlgn="base" latinLnBrk="0" hangingPunct="0">
              <a:defRPr sz="1200">
                <a:solidFill>
                  <a:srgbClr val="898989"/>
                </a:solidFill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fld id="{CAD2D6BD-DE1B-4B5F-8B41-2702339687B9}" type="datetime5">
              <a:rPr lang="zh-CN" altLang="en-US"/>
            </a:fld>
            <a:endParaRPr lang="zh-CN" altLang="en-US"/>
          </a:p>
        </p:txBody>
      </p:sp>
      <p:sp>
        <p:nvSpPr>
          <p:cNvPr id="5" name="页脚占位符"/>
          <p:cNvSpPr>
            <a:spLocks noGrp="1"/>
          </p:cNvSpPr>
          <p:nvPr>
            <p:ph type="ftr" idx="3"/>
          </p:nvPr>
        </p:nvSpPr>
        <p:spPr>
          <a:xfrm>
            <a:off x="4038600" y="6356350"/>
            <a:ext cx="4114799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noAutofit/>
          </a:bodyPr>
          <a:lstStyle>
            <a:lvl1pPr algn="ctr" defTabSz="914400" eaLnBrk="1" fontAlgn="base" latinLnBrk="0" hangingPunct="0">
              <a:defRPr sz="1200">
                <a:solidFill>
                  <a:srgbClr val="898989"/>
                </a:solidFill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编号占位符"/>
          <p:cNvSpPr>
            <a:spLocks noGrp="1"/>
          </p:cNvSpPr>
          <p:nvPr>
            <p:ph type="sldNum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noAutofit/>
          </a:bodyPr>
          <a:lstStyle>
            <a:lvl1pPr algn="r" defTabSz="914400" eaLnBrk="1" fontAlgn="base" latinLnBrk="0" hangingPunct="0">
              <a:defRPr sz="1200">
                <a:solidFill>
                  <a:srgbClr val="898989"/>
                </a:solidFill>
                <a:latin typeface="Calibri" panose="020F0502020204030204" charset="0"/>
                <a:ea typeface="微软雅黑" panose="020B0503020204020204" charset="-122"/>
                <a:cs typeface="Calibri" panose="020F0502020204030204" charset="0"/>
              </a:defRPr>
            </a:lvl1pPr>
          </a:lstStyle>
          <a:p>
            <a:fld id="{CAD2D6BD-DE1B-4B5F-8B41-2702339687B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indent="0" algn="l" defTabSz="914400" eaLnBrk="1" fontAlgn="auto" latinLnBrk="0" hangingPunct="1">
        <a:lnSpc>
          <a:spcPct val="90000"/>
        </a:lnSpc>
        <a:spcBef>
          <a:spcPts val="0"/>
        </a:spcBef>
        <a:buNone/>
        <a:defRPr sz="44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Calibri" panose="020F0502020204030204" charset="0"/>
        </a:defRPr>
      </a:lvl1pPr>
    </p:titleStyle>
    <p:bodyStyle>
      <a:lvl1pPr marL="228600" indent="-228600" algn="l" defTabSz="914400" eaLnBrk="1" fontAlgn="auto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Calibri" panose="020F0502020204030204" charset="0"/>
        </a:defRPr>
      </a:lvl1pPr>
      <a:lvl2pPr marL="685800" indent="-228600" algn="l" defTabSz="914400" eaLnBrk="1" fontAlgn="auto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Calibri" panose="020F0502020204030204" charset="0"/>
        </a:defRPr>
      </a:lvl2pPr>
      <a:lvl3pPr marL="1143000" indent="-228600" algn="l" defTabSz="914400" eaLnBrk="1" fontAlgn="auto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Calibri" panose="020F0502020204030204" charset="0"/>
        </a:defRPr>
      </a:lvl3pPr>
      <a:lvl4pPr marL="1600200" indent="-228600" algn="l" defTabSz="914400" eaLnBrk="1" fontAlgn="auto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Calibri" panose="020F0502020204030204" charset="0"/>
        </a:defRPr>
      </a:lvl4pPr>
      <a:lvl5pPr marL="2057400" indent="-228600" algn="l" defTabSz="914400" eaLnBrk="1" fontAlgn="auto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Calibri" panose="020F0502020204030204" charset="0"/>
        </a:defRPr>
      </a:lvl5pPr>
      <a:lvl6pPr marL="2514600" indent="-228600" algn="l" defTabSz="914400" eaLnBrk="1" fontAlgn="auto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Calibri" panose="020F0502020204030204" charset="0"/>
        </a:defRPr>
      </a:lvl6pPr>
      <a:lvl7pPr marL="2971800" indent="-228600" algn="l" defTabSz="914400" eaLnBrk="1" fontAlgn="auto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Calibri" panose="020F0502020204030204" charset="0"/>
        </a:defRPr>
      </a:lvl7pPr>
      <a:lvl8pPr marL="3429000" indent="-228600" algn="l" defTabSz="914400" eaLnBrk="1" fontAlgn="auto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Calibri" panose="020F0502020204030204" charset="0"/>
        </a:defRPr>
      </a:lvl8pPr>
      <a:lvl9pPr marL="3429000" indent="-228600" algn="l" defTabSz="914400" eaLnBrk="1" fontAlgn="auto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Calibri" panose="020F0502020204030204" charset="0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jpeg"/><Relationship Id="rId2" Type="http://schemas.openxmlformats.org/officeDocument/2006/relationships/tags" Target="../tags/tag1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七角星"/>
          <p:cNvSpPr/>
          <p:nvPr/>
        </p:nvSpPr>
        <p:spPr>
          <a:xfrm>
            <a:off x="9333174" y="2514583"/>
            <a:ext cx="932180" cy="932180"/>
          </a:xfrm>
          <a:prstGeom prst="star7">
            <a:avLst>
              <a:gd name="adj" fmla="val 16189"/>
              <a:gd name="hf" fmla="val 102572"/>
              <a:gd name="vf" fmla="val 105210"/>
            </a:avLst>
          </a:prstGeom>
          <a:solidFill>
            <a:schemeClr val="bg1"/>
          </a:solidFill>
          <a:ln w="12700" cap="flat" cmpd="sng">
            <a:solidFill>
              <a:srgbClr val="80B1DC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6" name="矩形"/>
          <p:cNvSpPr/>
          <p:nvPr/>
        </p:nvSpPr>
        <p:spPr>
          <a:xfrm>
            <a:off x="6849046" y="1325881"/>
            <a:ext cx="4288790" cy="96011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7" name="七角星"/>
          <p:cNvSpPr/>
          <p:nvPr/>
        </p:nvSpPr>
        <p:spPr>
          <a:xfrm>
            <a:off x="2132965" y="3328670"/>
            <a:ext cx="713739" cy="713740"/>
          </a:xfrm>
          <a:prstGeom prst="star7">
            <a:avLst>
              <a:gd name="adj" fmla="val 16189"/>
              <a:gd name="hf" fmla="val 102572"/>
              <a:gd name="vf" fmla="val 105210"/>
            </a:avLst>
          </a:prstGeom>
          <a:solidFill>
            <a:schemeClr val="bg1"/>
          </a:solidFill>
          <a:ln w="12700" cap="flat" cmpd="sng">
            <a:solidFill>
              <a:srgbClr val="80B1DC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8" name="矩形"/>
          <p:cNvSpPr/>
          <p:nvPr/>
        </p:nvSpPr>
        <p:spPr>
          <a:xfrm>
            <a:off x="142671" y="1936753"/>
            <a:ext cx="416763" cy="280225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eaVert" wrap="square" lIns="91440" tIns="45720" rIns="91440" bIns="45720" anchor="t" anchorCtr="0">
            <a:spAutoFit/>
          </a:bodyPr>
          <a:lstStyle/>
          <a:p>
            <a:pPr marL="0" indent="0" algn="di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700" b="0" i="0" u="none" strike="noStrike" kern="1200" cap="none" spc="0" baseline="0">
                <a:solidFill>
                  <a:schemeClr val="tx1"/>
                </a:solidFill>
                <a:latin typeface="HK Grotesk" charset="0"/>
                <a:ea typeface="微软雅黑" panose="020B0503020204020204" charset="-122"/>
                <a:cs typeface="HK Grotesk" charset="0"/>
              </a:rPr>
              <a:t> </a:t>
            </a:r>
            <a:r>
              <a:rPr lang="en-US" altLang="zh-CN" sz="1600" b="0" i="0" u="none" strike="noStrike" kern="1200" cap="none" spc="0" baseline="0">
                <a:solidFill>
                  <a:schemeClr val="tx1"/>
                </a:solidFill>
                <a:latin typeface="HK Grotesk" charset="0"/>
                <a:ea typeface="微软雅黑" panose="020B0503020204020204" charset="-122"/>
                <a:cs typeface="HK Grotesk" charset="0"/>
              </a:rPr>
              <a:t>NO.0</a:t>
            </a:r>
            <a:r>
              <a:rPr lang="en-US" altLang="zh-CN" sz="1600" b="0" i="0" u="none" strike="noStrike" kern="1200" cap="none" spc="0" baseline="0">
                <a:solidFill>
                  <a:schemeClr val="tx1"/>
                </a:solidFill>
                <a:latin typeface="HK Grotesk" charset="0"/>
                <a:ea typeface="微软雅黑" panose="020B0503020204020204" charset="-122"/>
                <a:cs typeface="HK Grotesk" charset="0"/>
              </a:rPr>
              <a:t>228</a:t>
            </a:r>
            <a:r>
              <a:rPr lang="en-US" altLang="zh-CN" sz="1600" b="0" i="0" u="none" strike="noStrike" kern="1200" cap="none" spc="0" baseline="0">
                <a:solidFill>
                  <a:schemeClr val="tx1"/>
                </a:solidFill>
                <a:latin typeface="HK Grotesk" charset="0"/>
                <a:ea typeface="微软雅黑" panose="020B0503020204020204" charset="-122"/>
                <a:cs typeface="HK Grotesk" charset="0"/>
              </a:rPr>
              <a:t>/2022</a:t>
            </a:r>
            <a:endParaRPr lang="zh-CN" altLang="en-US" sz="1600" b="0" i="0" u="none" strike="noStrike" kern="1200" cap="none" spc="0" baseline="0">
              <a:solidFill>
                <a:schemeClr val="tx1"/>
              </a:solidFill>
              <a:latin typeface="HK Grotesk" charset="0"/>
              <a:ea typeface="微软雅黑" panose="020B0503020204020204" charset="-122"/>
              <a:cs typeface="HK Grotesk" charset="0"/>
            </a:endParaRPr>
          </a:p>
        </p:txBody>
      </p:sp>
      <p:sp>
        <p:nvSpPr>
          <p:cNvPr id="79" name="矩形"/>
          <p:cNvSpPr/>
          <p:nvPr/>
        </p:nvSpPr>
        <p:spPr>
          <a:xfrm>
            <a:off x="2132965" y="4842510"/>
            <a:ext cx="3933825" cy="42481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200" b="0" i="0" u="none" strike="noStrike" kern="1200" cap="none" spc="0" baseline="0">
                <a:solidFill>
                  <a:srgbClr val="01010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演讲：谢雨轩</a:t>
            </a:r>
            <a:endParaRPr lang="zh-CN" altLang="en-US" sz="2200" b="0" i="0" u="none" strike="noStrike" kern="1200" cap="none" spc="0" baseline="0">
              <a:solidFill>
                <a:srgbClr val="01010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微软雅黑" panose="020B0503020204020204" charset="-122"/>
            </a:endParaRPr>
          </a:p>
        </p:txBody>
      </p:sp>
      <p:sp>
        <p:nvSpPr>
          <p:cNvPr id="80" name="矩形"/>
          <p:cNvSpPr/>
          <p:nvPr/>
        </p:nvSpPr>
        <p:spPr>
          <a:xfrm>
            <a:off x="8435340" y="3671570"/>
            <a:ext cx="2540000" cy="106584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1" name="矩形" descr="7b0a20202020227461726765744d6f64756c65223a202270726f636573734f6e6c696e65466f6e7473220a7d0a"/>
          <p:cNvSpPr/>
          <p:nvPr/>
        </p:nvSpPr>
        <p:spPr>
          <a:xfrm>
            <a:off x="6360159" y="1602105"/>
            <a:ext cx="1198880" cy="276161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82" name="图片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81027"/>
              </a:clrFrom>
              <a:clrTo>
                <a:srgbClr val="08102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00489" y="986773"/>
            <a:ext cx="5184369" cy="3472861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83" name="图片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95730" y="3943289"/>
            <a:ext cx="3200351" cy="2308824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84" name="图片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471515" y="4363681"/>
            <a:ext cx="2407287" cy="23576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DFEE">
                <a:alpha val="100000"/>
              </a:srgbClr>
            </a:gs>
            <a:gs pos="45000">
              <a:srgbClr val="CEDFEE">
                <a:alpha val="23921"/>
              </a:srgbClr>
            </a:gs>
            <a:gs pos="100000">
              <a:srgbClr val="CEDFEE">
                <a:alpha val="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组合"/>
          <p:cNvGrpSpPr/>
          <p:nvPr/>
        </p:nvGrpSpPr>
        <p:grpSpPr>
          <a:xfrm>
            <a:off x="627380" y="331470"/>
            <a:ext cx="6837043" cy="674370"/>
            <a:chOff x="627380" y="331470"/>
            <a:chExt cx="6837043" cy="674370"/>
          </a:xfrm>
        </p:grpSpPr>
        <p:grpSp>
          <p:nvGrpSpPr>
            <p:cNvPr id="91" name="组合"/>
            <p:cNvGrpSpPr/>
            <p:nvPr/>
          </p:nvGrpSpPr>
          <p:grpSpPr>
            <a:xfrm>
              <a:off x="627380" y="513078"/>
              <a:ext cx="837563" cy="418465"/>
              <a:chOff x="627380" y="513078"/>
              <a:chExt cx="837563" cy="418465"/>
            </a:xfrm>
          </p:grpSpPr>
          <p:sp>
            <p:nvSpPr>
              <p:cNvPr id="88" name="椭圆"/>
              <p:cNvSpPr/>
              <p:nvPr/>
            </p:nvSpPr>
            <p:spPr>
              <a:xfrm>
                <a:off x="627380" y="513078"/>
                <a:ext cx="418465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89" name="椭圆"/>
              <p:cNvSpPr/>
              <p:nvPr/>
            </p:nvSpPr>
            <p:spPr>
              <a:xfrm>
                <a:off x="836930" y="513078"/>
                <a:ext cx="418463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90" name="椭圆"/>
              <p:cNvSpPr/>
              <p:nvPr/>
            </p:nvSpPr>
            <p:spPr>
              <a:xfrm>
                <a:off x="1046480" y="513078"/>
                <a:ext cx="418463" cy="418465"/>
              </a:xfrm>
              <a:prstGeom prst="ellipse">
                <a:avLst/>
              </a:prstGeom>
              <a:gradFill rotWithShape="1">
                <a:gsLst>
                  <a:gs pos="0">
                    <a:srgbClr val="80B1DC">
                      <a:alpha val="100000"/>
                    </a:srgbClr>
                  </a:gs>
                  <a:gs pos="100000">
                    <a:srgbClr val="CEDFEE">
                      <a:alpha val="100000"/>
                    </a:srgbClr>
                  </a:gs>
                </a:gsLst>
                <a:lin ang="0" scaled="1"/>
              </a:gra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</p:grpSp>
        <p:sp>
          <p:nvSpPr>
            <p:cNvPr id="92" name="矩形"/>
            <p:cNvSpPr/>
            <p:nvPr/>
          </p:nvSpPr>
          <p:spPr>
            <a:xfrm>
              <a:off x="1530350" y="331470"/>
              <a:ext cx="5934073" cy="67437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94" name="矩形"/>
          <p:cNvSpPr/>
          <p:nvPr/>
        </p:nvSpPr>
        <p:spPr>
          <a:xfrm>
            <a:off x="728980" y="2098675"/>
            <a:ext cx="4362450" cy="88772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5" name="矩形"/>
          <p:cNvSpPr/>
          <p:nvPr/>
        </p:nvSpPr>
        <p:spPr>
          <a:xfrm>
            <a:off x="1358256" y="4998081"/>
            <a:ext cx="3735705" cy="27432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grpSp>
        <p:nvGrpSpPr>
          <p:cNvPr id="98" name="组合"/>
          <p:cNvGrpSpPr/>
          <p:nvPr/>
        </p:nvGrpSpPr>
        <p:grpSpPr>
          <a:xfrm>
            <a:off x="9022081" y="1696719"/>
            <a:ext cx="2219325" cy="756286"/>
            <a:chOff x="9022081" y="1696719"/>
            <a:chExt cx="2219325" cy="756286"/>
          </a:xfrm>
        </p:grpSpPr>
        <p:sp>
          <p:nvSpPr>
            <p:cNvPr id="96" name="矩形"/>
            <p:cNvSpPr/>
            <p:nvPr/>
          </p:nvSpPr>
          <p:spPr>
            <a:xfrm>
              <a:off x="9022081" y="1696719"/>
              <a:ext cx="1856103" cy="377189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  <p:sp>
          <p:nvSpPr>
            <p:cNvPr id="97" name="矩形"/>
            <p:cNvSpPr/>
            <p:nvPr/>
          </p:nvSpPr>
          <p:spPr>
            <a:xfrm>
              <a:off x="9022081" y="2178685"/>
              <a:ext cx="2219325" cy="27432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99" name="直线"/>
          <p:cNvSpPr/>
          <p:nvPr/>
        </p:nvSpPr>
        <p:spPr>
          <a:xfrm>
            <a:off x="574039" y="6490335"/>
            <a:ext cx="11224260" cy="0"/>
          </a:xfrm>
          <a:prstGeom prst="line">
            <a:avLst/>
          </a:prstGeom>
          <a:noFill/>
          <a:ln w="6350" cap="flat" cmpd="sng">
            <a:solidFill>
              <a:srgbClr val="000000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00" name="图片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043923" y="3436566"/>
            <a:ext cx="2923629" cy="263581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sp>
        <p:nvSpPr>
          <p:cNvPr id="101" name="标题"/>
          <p:cNvSpPr>
            <a:spLocks noGrp="1"/>
          </p:cNvSpPr>
          <p:nvPr>
            <p:ph type="ctrTitle"/>
          </p:nvPr>
        </p:nvSpPr>
        <p:spPr>
          <a:xfrm>
            <a:off x="1645918" y="125125"/>
            <a:ext cx="6808034" cy="952559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/>
            <a:r>
              <a:rPr lang="zh-CN" altLang="en-US">
                <a:latin typeface="楷体" panose="02010609060101010101" pitchFamily="-128" charset="-122"/>
                <a:ea typeface="楷体" panose="02010609060101010101" pitchFamily="-128" charset="-122"/>
                <a:cs typeface="楷体" panose="02010609060101010101" pitchFamily="-128" charset="-122"/>
              </a:rPr>
              <a:t>“我们赢了！”</a:t>
            </a:r>
            <a:endParaRPr lang="zh-CN" altLang="en-US"/>
          </a:p>
        </p:txBody>
      </p:sp>
      <p:sp>
        <p:nvSpPr>
          <p:cNvPr id="102" name="矩形"/>
          <p:cNvSpPr/>
          <p:nvPr/>
        </p:nvSpPr>
        <p:spPr>
          <a:xfrm>
            <a:off x="3280782" y="1883804"/>
            <a:ext cx="4180351" cy="35814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3" name="矩形"/>
          <p:cNvSpPr/>
          <p:nvPr>
            <p:custDataLst>
              <p:tags r:id="rId2"/>
            </p:custDataLst>
          </p:nvPr>
        </p:nvSpPr>
        <p:spPr>
          <a:xfrm>
            <a:off x="143560" y="1233760"/>
            <a:ext cx="9143771" cy="1655972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pPr marL="0" indent="0" algn="ctr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None/>
            </a:pPr>
            <a:r>
              <a:rPr lang="zh-CN" altLang="en-US" sz="4400" b="0" i="0" u="none" strike="noStrike" kern="1200" cap="none" spc="0" baseline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“</a:t>
            </a:r>
            <a:r>
              <a:rPr lang="zh-CN" altLang="en-US" sz="4400" b="0" i="0" u="none" strike="noStrike" kern="1200" cap="none" spc="0" baseline="0">
                <a:solidFill>
                  <a:schemeClr val="tx1"/>
                </a:solidFill>
                <a:latin typeface="楷体" panose="02010609060101010101" pitchFamily="-128" charset="-122"/>
                <a:ea typeface="楷体" panose="02010609060101010101" pitchFamily="-128" charset="-122"/>
                <a:cs typeface="Times New Roman" panose="02020603050405020304" charset="0"/>
              </a:rPr>
              <a:t>不用看回放，我的眼睛就是尺！”</a:t>
            </a:r>
            <a:endParaRPr lang="zh-CN" altLang="en-US" sz="4400" b="0" i="0" u="none" strike="noStrike" kern="1200" cap="none" spc="0" baseline="0">
              <a:solidFill>
                <a:schemeClr val="tx1"/>
              </a:solidFill>
              <a:latin typeface="楷体" panose="02010609060101010101" pitchFamily="-128" charset="-122"/>
              <a:ea typeface="楷体" panose="02010609060101010101" pitchFamily="-128" charset="-122"/>
              <a:cs typeface="Times New Roman" panose="02020603050405020304" charset="0"/>
            </a:endParaRPr>
          </a:p>
        </p:txBody>
      </p:sp>
      <p:sp>
        <p:nvSpPr>
          <p:cNvPr id="104" name="矩形"/>
          <p:cNvSpPr/>
          <p:nvPr/>
        </p:nvSpPr>
        <p:spPr>
          <a:xfrm>
            <a:off x="8526227" y="2312104"/>
            <a:ext cx="2715177" cy="3158441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05" name="图片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55157" y="1882110"/>
            <a:ext cx="3840104" cy="4729596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DFEE">
                <a:alpha val="100000"/>
              </a:srgbClr>
            </a:gs>
            <a:gs pos="45000">
              <a:srgbClr val="CEDFEE">
                <a:alpha val="23921"/>
              </a:srgbClr>
            </a:gs>
            <a:gs pos="100000">
              <a:srgbClr val="CEDFEE">
                <a:alpha val="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组合"/>
          <p:cNvGrpSpPr/>
          <p:nvPr/>
        </p:nvGrpSpPr>
        <p:grpSpPr>
          <a:xfrm>
            <a:off x="627380" y="331470"/>
            <a:ext cx="6837043" cy="674370"/>
            <a:chOff x="627380" y="331470"/>
            <a:chExt cx="6837043" cy="674370"/>
          </a:xfrm>
        </p:grpSpPr>
        <p:grpSp>
          <p:nvGrpSpPr>
            <p:cNvPr id="112" name="组合"/>
            <p:cNvGrpSpPr/>
            <p:nvPr/>
          </p:nvGrpSpPr>
          <p:grpSpPr>
            <a:xfrm>
              <a:off x="627380" y="513078"/>
              <a:ext cx="837563" cy="418465"/>
              <a:chOff x="627380" y="513078"/>
              <a:chExt cx="837563" cy="418465"/>
            </a:xfrm>
          </p:grpSpPr>
          <p:sp>
            <p:nvSpPr>
              <p:cNvPr id="109" name="椭圆"/>
              <p:cNvSpPr/>
              <p:nvPr/>
            </p:nvSpPr>
            <p:spPr>
              <a:xfrm>
                <a:off x="627380" y="513078"/>
                <a:ext cx="418465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110" name="椭圆"/>
              <p:cNvSpPr/>
              <p:nvPr/>
            </p:nvSpPr>
            <p:spPr>
              <a:xfrm>
                <a:off x="836930" y="513078"/>
                <a:ext cx="418463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111" name="椭圆"/>
              <p:cNvSpPr/>
              <p:nvPr/>
            </p:nvSpPr>
            <p:spPr>
              <a:xfrm>
                <a:off x="1046480" y="513078"/>
                <a:ext cx="418463" cy="418465"/>
              </a:xfrm>
              <a:prstGeom prst="ellipse">
                <a:avLst/>
              </a:prstGeom>
              <a:gradFill rotWithShape="1">
                <a:gsLst>
                  <a:gs pos="0">
                    <a:srgbClr val="80B1DC">
                      <a:alpha val="100000"/>
                    </a:srgbClr>
                  </a:gs>
                  <a:gs pos="100000">
                    <a:srgbClr val="CEDFEE">
                      <a:alpha val="100000"/>
                    </a:srgbClr>
                  </a:gs>
                </a:gsLst>
                <a:lin ang="0" scaled="1"/>
              </a:gra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</p:grpSp>
        <p:sp>
          <p:nvSpPr>
            <p:cNvPr id="113" name="矩形"/>
            <p:cNvSpPr/>
            <p:nvPr/>
          </p:nvSpPr>
          <p:spPr>
            <a:xfrm>
              <a:off x="1530350" y="331470"/>
              <a:ext cx="5934073" cy="67437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115" name="矩形"/>
          <p:cNvSpPr/>
          <p:nvPr/>
        </p:nvSpPr>
        <p:spPr>
          <a:xfrm>
            <a:off x="728980" y="2098675"/>
            <a:ext cx="4362450" cy="88772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6" name="矩形"/>
          <p:cNvSpPr/>
          <p:nvPr/>
        </p:nvSpPr>
        <p:spPr>
          <a:xfrm>
            <a:off x="1358256" y="4998081"/>
            <a:ext cx="3735705" cy="27432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grpSp>
        <p:nvGrpSpPr>
          <p:cNvPr id="119" name="组合"/>
          <p:cNvGrpSpPr/>
          <p:nvPr/>
        </p:nvGrpSpPr>
        <p:grpSpPr>
          <a:xfrm>
            <a:off x="9022081" y="1696719"/>
            <a:ext cx="2219325" cy="756286"/>
            <a:chOff x="9022081" y="1696719"/>
            <a:chExt cx="2219325" cy="756286"/>
          </a:xfrm>
        </p:grpSpPr>
        <p:sp>
          <p:nvSpPr>
            <p:cNvPr id="117" name="矩形"/>
            <p:cNvSpPr/>
            <p:nvPr/>
          </p:nvSpPr>
          <p:spPr>
            <a:xfrm>
              <a:off x="9022081" y="1696719"/>
              <a:ext cx="1856103" cy="377189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  <p:sp>
          <p:nvSpPr>
            <p:cNvPr id="118" name="矩形"/>
            <p:cNvSpPr/>
            <p:nvPr/>
          </p:nvSpPr>
          <p:spPr>
            <a:xfrm>
              <a:off x="9022081" y="2178685"/>
              <a:ext cx="2219325" cy="27432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120" name="直线"/>
          <p:cNvSpPr/>
          <p:nvPr/>
        </p:nvSpPr>
        <p:spPr>
          <a:xfrm>
            <a:off x="574039" y="6490335"/>
            <a:ext cx="11224260" cy="0"/>
          </a:xfrm>
          <a:prstGeom prst="line">
            <a:avLst/>
          </a:prstGeom>
          <a:noFill/>
          <a:ln w="6350" cap="flat" cmpd="sng">
            <a:solidFill>
              <a:srgbClr val="000000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1" name="标题"/>
          <p:cNvSpPr>
            <a:spLocks noGrp="1"/>
          </p:cNvSpPr>
          <p:nvPr>
            <p:ph type="ctrTitle"/>
          </p:nvPr>
        </p:nvSpPr>
        <p:spPr>
          <a:xfrm>
            <a:off x="1653538" y="247043"/>
            <a:ext cx="7685967" cy="913254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zh-CN" altLang="en-US">
                <a:latin typeface="楷体" panose="02010609060101010101" pitchFamily="-128" charset="-122"/>
                <a:ea typeface="楷体" panose="02010609060101010101" pitchFamily="-128" charset="-122"/>
                <a:cs typeface="Times New Roman" panose="02020603050405020304" charset="0"/>
              </a:rPr>
              <a:t>“无与伦比的奥运会”</a:t>
            </a:r>
            <a:endParaRPr lang="zh-CN" altLang="en-US">
              <a:latin typeface="楷体" panose="02010609060101010101" pitchFamily="-128" charset="-122"/>
              <a:ea typeface="楷体" panose="02010609060101010101" pitchFamily="-128" charset="-122"/>
            </a:endParaRPr>
          </a:p>
        </p:txBody>
      </p:sp>
      <p:sp>
        <p:nvSpPr>
          <p:cNvPr id="122" name="矩形"/>
          <p:cNvSpPr/>
          <p:nvPr/>
        </p:nvSpPr>
        <p:spPr>
          <a:xfrm>
            <a:off x="3280782" y="1883804"/>
            <a:ext cx="4180351" cy="35814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3" name="矩形"/>
          <p:cNvSpPr/>
          <p:nvPr/>
        </p:nvSpPr>
        <p:spPr>
          <a:xfrm>
            <a:off x="1256064" y="1485217"/>
            <a:ext cx="9143771" cy="1655974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4" name="矩形"/>
          <p:cNvSpPr/>
          <p:nvPr/>
        </p:nvSpPr>
        <p:spPr>
          <a:xfrm>
            <a:off x="8526227" y="2312104"/>
            <a:ext cx="2715177" cy="3158441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25" name="图片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202145" y="1485876"/>
            <a:ext cx="7254128" cy="363180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126" name="图片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08673" y="4135085"/>
            <a:ext cx="2407287" cy="23576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  <a:effectLst>
            <a:softEdge rad="127000"/>
          </a:effectLst>
        </p:spPr>
      </p:pic>
      <p:sp>
        <p:nvSpPr>
          <p:cNvPr id="127" name="矩形"/>
          <p:cNvSpPr/>
          <p:nvPr/>
        </p:nvSpPr>
        <p:spPr>
          <a:xfrm>
            <a:off x="2114465" y="5472974"/>
            <a:ext cx="7048499" cy="91059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none" lIns="91440" tIns="45720" rIns="91440" bIns="45720" anchor="t" anchorCtr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5400" b="0" i="0" u="none" strike="noStrike" kern="1200" cap="none" spc="0" baseline="0">
                <a:ln w="18034" cap="flat">
                  <a:solidFill>
                    <a:srgbClr val="D73A36"/>
                  </a:solidFill>
                  <a:prstDash val="solid"/>
                  <a:miter/>
                </a:ln>
                <a:noFill/>
                <a:effectLst>
                  <a:outerShdw blurRad="75057" dist="38100" dir="5400000" sx="90000" sy="-19000">
                    <a:srgbClr val="000000">
                      <a:alpha val="25000"/>
                    </a:srgbClr>
                  </a:outerShdw>
                  <a:reflection blurRad="6350" stA="60000" endPos="60000" dist="30480" dir="5400000" sy="-100000"/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你可以永远相信中国</a:t>
            </a:r>
            <a:r>
              <a:rPr lang="zh-CN" altLang="en-US" sz="5400" b="0" i="0" u="none" strike="noStrike" kern="1200" cap="none" spc="0" baseline="0">
                <a:ln w="18034" cap="flat">
                  <a:solidFill>
                    <a:srgbClr val="D73A36"/>
                  </a:solidFill>
                  <a:prstDash val="solid"/>
                  <a:miter/>
                </a:ln>
                <a:noFill/>
                <a:effectLst>
                  <a:outerShdw blurRad="25527" dist="22860" dir="7020000" algn="tl">
                    <a:srgbClr val="000000">
                      <a:alpha val="50000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！</a:t>
            </a:r>
            <a:endParaRPr lang="zh-CN" altLang="en-US" sz="5400" b="0" i="0" u="none" strike="noStrike" kern="1200" cap="none" spc="0" baseline="0">
              <a:ln w="18034" cap="flat">
                <a:solidFill>
                  <a:srgbClr val="D73A36"/>
                </a:solidFill>
                <a:prstDash val="solid"/>
                <a:miter/>
              </a:ln>
              <a:noFill/>
              <a:effectLst>
                <a:outerShdw blurRad="25527" dist="22860" dir="7020000" algn="tl">
                  <a:srgbClr val="000000">
                    <a:alpha val="50000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128" name="图片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8F6FB"/>
              </a:clrFrom>
              <a:clrTo>
                <a:srgbClr val="F8F6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099" y="220976"/>
            <a:ext cx="2010392" cy="187769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sp>
        <p:nvSpPr>
          <p:cNvPr id="129" name="矩形"/>
          <p:cNvSpPr/>
          <p:nvPr/>
        </p:nvSpPr>
        <p:spPr>
          <a:xfrm>
            <a:off x="3638494" y="4637122"/>
            <a:ext cx="1852055" cy="35814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1200" cap="none" spc="0" baseline="0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中国短道速滑队</a:t>
            </a:r>
            <a:endParaRPr lang="zh-CN" altLang="en-US" sz="1800" b="0" i="0" u="none" strike="noStrike" kern="1200" cap="none" spc="0" baseline="0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30" name="矩形"/>
          <p:cNvSpPr/>
          <p:nvPr/>
        </p:nvSpPr>
        <p:spPr>
          <a:xfrm>
            <a:off x="5958326" y="4635851"/>
            <a:ext cx="1852055" cy="35814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1200" cap="none" spc="0" baseline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韩聪和隋文静</a:t>
            </a:r>
            <a:endParaRPr lang="zh-CN" altLang="en-US" sz="1800" b="0" i="0" u="none" strike="noStrike" kern="1200" cap="none" spc="0" baseline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DFEE">
                <a:alpha val="100000"/>
              </a:srgbClr>
            </a:gs>
            <a:gs pos="45000">
              <a:srgbClr val="CEDFEE">
                <a:alpha val="23921"/>
              </a:srgbClr>
            </a:gs>
            <a:gs pos="100000">
              <a:srgbClr val="CEDFEE">
                <a:alpha val="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" name="组合"/>
          <p:cNvGrpSpPr/>
          <p:nvPr/>
        </p:nvGrpSpPr>
        <p:grpSpPr>
          <a:xfrm>
            <a:off x="627380" y="331470"/>
            <a:ext cx="6837043" cy="674370"/>
            <a:chOff x="627380" y="331470"/>
            <a:chExt cx="6837043" cy="674370"/>
          </a:xfrm>
        </p:grpSpPr>
        <p:grpSp>
          <p:nvGrpSpPr>
            <p:cNvPr id="137" name="组合"/>
            <p:cNvGrpSpPr/>
            <p:nvPr/>
          </p:nvGrpSpPr>
          <p:grpSpPr>
            <a:xfrm>
              <a:off x="627380" y="513078"/>
              <a:ext cx="837563" cy="418465"/>
              <a:chOff x="627380" y="513078"/>
              <a:chExt cx="837563" cy="418465"/>
            </a:xfrm>
          </p:grpSpPr>
          <p:sp>
            <p:nvSpPr>
              <p:cNvPr id="134" name="椭圆"/>
              <p:cNvSpPr/>
              <p:nvPr/>
            </p:nvSpPr>
            <p:spPr>
              <a:xfrm>
                <a:off x="627380" y="513078"/>
                <a:ext cx="418465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135" name="椭圆"/>
              <p:cNvSpPr/>
              <p:nvPr/>
            </p:nvSpPr>
            <p:spPr>
              <a:xfrm>
                <a:off x="836930" y="513078"/>
                <a:ext cx="418463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136" name="椭圆"/>
              <p:cNvSpPr/>
              <p:nvPr/>
            </p:nvSpPr>
            <p:spPr>
              <a:xfrm>
                <a:off x="1046480" y="513078"/>
                <a:ext cx="418463" cy="418465"/>
              </a:xfrm>
              <a:prstGeom prst="ellipse">
                <a:avLst/>
              </a:prstGeom>
              <a:gradFill rotWithShape="1">
                <a:gsLst>
                  <a:gs pos="0">
                    <a:srgbClr val="80B1DC">
                      <a:alpha val="100000"/>
                    </a:srgbClr>
                  </a:gs>
                  <a:gs pos="100000">
                    <a:srgbClr val="CEDFEE">
                      <a:alpha val="100000"/>
                    </a:srgbClr>
                  </a:gs>
                </a:gsLst>
                <a:lin ang="0" scaled="1"/>
              </a:gra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</p:grpSp>
        <p:sp>
          <p:nvSpPr>
            <p:cNvPr id="138" name="矩形"/>
            <p:cNvSpPr/>
            <p:nvPr/>
          </p:nvSpPr>
          <p:spPr>
            <a:xfrm>
              <a:off x="1530350" y="331470"/>
              <a:ext cx="5934073" cy="67437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140" name="矩形"/>
          <p:cNvSpPr/>
          <p:nvPr/>
        </p:nvSpPr>
        <p:spPr>
          <a:xfrm>
            <a:off x="728980" y="2098675"/>
            <a:ext cx="4362450" cy="88772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1" name="矩形"/>
          <p:cNvSpPr/>
          <p:nvPr/>
        </p:nvSpPr>
        <p:spPr>
          <a:xfrm>
            <a:off x="1358256" y="4998081"/>
            <a:ext cx="3735705" cy="27432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grpSp>
        <p:nvGrpSpPr>
          <p:cNvPr id="144" name="组合"/>
          <p:cNvGrpSpPr/>
          <p:nvPr/>
        </p:nvGrpSpPr>
        <p:grpSpPr>
          <a:xfrm>
            <a:off x="9022081" y="1696719"/>
            <a:ext cx="2219325" cy="756286"/>
            <a:chOff x="9022081" y="1696719"/>
            <a:chExt cx="2219325" cy="756286"/>
          </a:xfrm>
        </p:grpSpPr>
        <p:sp>
          <p:nvSpPr>
            <p:cNvPr id="142" name="矩形"/>
            <p:cNvSpPr/>
            <p:nvPr/>
          </p:nvSpPr>
          <p:spPr>
            <a:xfrm>
              <a:off x="9022081" y="1696719"/>
              <a:ext cx="1856103" cy="377189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  <p:sp>
          <p:nvSpPr>
            <p:cNvPr id="143" name="矩形"/>
            <p:cNvSpPr/>
            <p:nvPr/>
          </p:nvSpPr>
          <p:spPr>
            <a:xfrm>
              <a:off x="9022081" y="2178685"/>
              <a:ext cx="2219325" cy="27432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145" name="直线"/>
          <p:cNvSpPr/>
          <p:nvPr/>
        </p:nvSpPr>
        <p:spPr>
          <a:xfrm>
            <a:off x="574039" y="6490335"/>
            <a:ext cx="11224260" cy="0"/>
          </a:xfrm>
          <a:prstGeom prst="line">
            <a:avLst/>
          </a:prstGeom>
          <a:noFill/>
          <a:ln w="6350" cap="flat" cmpd="sng">
            <a:solidFill>
              <a:srgbClr val="000000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6" name="标题"/>
          <p:cNvSpPr>
            <a:spLocks noGrp="1"/>
          </p:cNvSpPr>
          <p:nvPr>
            <p:ph type="ctrTitle"/>
          </p:nvPr>
        </p:nvSpPr>
        <p:spPr>
          <a:xfrm>
            <a:off x="1645918" y="125125"/>
            <a:ext cx="8888057" cy="952559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zh-CN" altLang="en-US">
                <a:latin typeface="楷体" panose="02010609060101010101" pitchFamily="-128" charset="-122"/>
                <a:ea typeface="楷体" panose="02010609060101010101" pitchFamily="-128" charset="-122"/>
              </a:rPr>
              <a:t>有一种浪漫叫中国风</a:t>
            </a:r>
            <a:endParaRPr lang="zh-CN" altLang="en-US">
              <a:latin typeface="楷体" panose="02010609060101010101" pitchFamily="-128" charset="-122"/>
              <a:ea typeface="楷体" panose="02010609060101010101" pitchFamily="-128" charset="-122"/>
            </a:endParaRPr>
          </a:p>
        </p:txBody>
      </p:sp>
      <p:sp>
        <p:nvSpPr>
          <p:cNvPr id="147" name="矩形"/>
          <p:cNvSpPr/>
          <p:nvPr/>
        </p:nvSpPr>
        <p:spPr>
          <a:xfrm>
            <a:off x="3280782" y="1883804"/>
            <a:ext cx="4180351" cy="35814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8" name="矩形"/>
          <p:cNvSpPr/>
          <p:nvPr/>
        </p:nvSpPr>
        <p:spPr>
          <a:xfrm>
            <a:off x="1256064" y="1485217"/>
            <a:ext cx="9143771" cy="1655974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9" name="矩形"/>
          <p:cNvSpPr/>
          <p:nvPr/>
        </p:nvSpPr>
        <p:spPr>
          <a:xfrm>
            <a:off x="8526227" y="2312104"/>
            <a:ext cx="2715177" cy="3158441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50" name="图片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51456" y="1699234"/>
            <a:ext cx="4843917" cy="315009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151" name="图片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84872" y="4135085"/>
            <a:ext cx="2407287" cy="23576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  <a:effectLst>
            <a:softEdge rad="127000"/>
          </a:effectLst>
        </p:spPr>
      </p:pic>
      <p:pic>
        <p:nvPicPr>
          <p:cNvPr id="152" name="图片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10453" y="1005834"/>
            <a:ext cx="5882414" cy="39064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153" name="图片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12590" y="1958310"/>
            <a:ext cx="6484098" cy="400065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154" name="图片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8F6FB"/>
              </a:clrFrom>
              <a:clrTo>
                <a:srgbClr val="F8F6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4777" y="7619"/>
            <a:ext cx="2010392" cy="187769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DFEE">
                <a:alpha val="100000"/>
              </a:srgbClr>
            </a:gs>
            <a:gs pos="45000">
              <a:srgbClr val="CEDFEE">
                <a:alpha val="23921"/>
              </a:srgbClr>
            </a:gs>
            <a:gs pos="100000">
              <a:srgbClr val="CEDFEE">
                <a:alpha val="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组合"/>
          <p:cNvGrpSpPr/>
          <p:nvPr/>
        </p:nvGrpSpPr>
        <p:grpSpPr>
          <a:xfrm>
            <a:off x="627380" y="331470"/>
            <a:ext cx="6837043" cy="674370"/>
            <a:chOff x="627380" y="331470"/>
            <a:chExt cx="6837043" cy="674370"/>
          </a:xfrm>
        </p:grpSpPr>
        <p:grpSp>
          <p:nvGrpSpPr>
            <p:cNvPr id="161" name="组合"/>
            <p:cNvGrpSpPr/>
            <p:nvPr/>
          </p:nvGrpSpPr>
          <p:grpSpPr>
            <a:xfrm>
              <a:off x="627380" y="513078"/>
              <a:ext cx="837563" cy="418465"/>
              <a:chOff x="627380" y="513078"/>
              <a:chExt cx="837563" cy="418465"/>
            </a:xfrm>
          </p:grpSpPr>
          <p:sp>
            <p:nvSpPr>
              <p:cNvPr id="158" name="椭圆"/>
              <p:cNvSpPr/>
              <p:nvPr/>
            </p:nvSpPr>
            <p:spPr>
              <a:xfrm>
                <a:off x="627380" y="513078"/>
                <a:ext cx="418465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159" name="椭圆"/>
              <p:cNvSpPr/>
              <p:nvPr/>
            </p:nvSpPr>
            <p:spPr>
              <a:xfrm>
                <a:off x="836930" y="513078"/>
                <a:ext cx="418463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160" name="椭圆"/>
              <p:cNvSpPr/>
              <p:nvPr/>
            </p:nvSpPr>
            <p:spPr>
              <a:xfrm>
                <a:off x="1046480" y="513078"/>
                <a:ext cx="418463" cy="418465"/>
              </a:xfrm>
              <a:prstGeom prst="ellipse">
                <a:avLst/>
              </a:prstGeom>
              <a:gradFill rotWithShape="1">
                <a:gsLst>
                  <a:gs pos="0">
                    <a:srgbClr val="80B1DC">
                      <a:alpha val="100000"/>
                    </a:srgbClr>
                  </a:gs>
                  <a:gs pos="100000">
                    <a:srgbClr val="CEDFEE">
                      <a:alpha val="100000"/>
                    </a:srgbClr>
                  </a:gs>
                </a:gsLst>
                <a:lin ang="0" scaled="1"/>
              </a:gra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</p:grpSp>
        <p:sp>
          <p:nvSpPr>
            <p:cNvPr id="162" name="矩形"/>
            <p:cNvSpPr/>
            <p:nvPr/>
          </p:nvSpPr>
          <p:spPr>
            <a:xfrm>
              <a:off x="1530350" y="331470"/>
              <a:ext cx="5934073" cy="67437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164" name="矩形"/>
          <p:cNvSpPr/>
          <p:nvPr/>
        </p:nvSpPr>
        <p:spPr>
          <a:xfrm>
            <a:off x="728980" y="2098675"/>
            <a:ext cx="4362450" cy="88772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5" name="矩形"/>
          <p:cNvSpPr/>
          <p:nvPr/>
        </p:nvSpPr>
        <p:spPr>
          <a:xfrm>
            <a:off x="1358256" y="4998081"/>
            <a:ext cx="3735705" cy="27432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grpSp>
        <p:nvGrpSpPr>
          <p:cNvPr id="168" name="组合"/>
          <p:cNvGrpSpPr/>
          <p:nvPr/>
        </p:nvGrpSpPr>
        <p:grpSpPr>
          <a:xfrm>
            <a:off x="9022081" y="1696719"/>
            <a:ext cx="2219325" cy="756286"/>
            <a:chOff x="9022081" y="1696719"/>
            <a:chExt cx="2219325" cy="756286"/>
          </a:xfrm>
        </p:grpSpPr>
        <p:sp>
          <p:nvSpPr>
            <p:cNvPr id="166" name="矩形"/>
            <p:cNvSpPr/>
            <p:nvPr/>
          </p:nvSpPr>
          <p:spPr>
            <a:xfrm>
              <a:off x="9022081" y="1696719"/>
              <a:ext cx="1856103" cy="377189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  <p:sp>
          <p:nvSpPr>
            <p:cNvPr id="167" name="矩形"/>
            <p:cNvSpPr/>
            <p:nvPr/>
          </p:nvSpPr>
          <p:spPr>
            <a:xfrm>
              <a:off x="9022081" y="2178685"/>
              <a:ext cx="2219325" cy="27432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169" name="直线"/>
          <p:cNvSpPr/>
          <p:nvPr/>
        </p:nvSpPr>
        <p:spPr>
          <a:xfrm>
            <a:off x="574039" y="6490335"/>
            <a:ext cx="11224260" cy="0"/>
          </a:xfrm>
          <a:prstGeom prst="line">
            <a:avLst/>
          </a:prstGeom>
          <a:noFill/>
          <a:ln w="6350" cap="flat" cmpd="sng">
            <a:solidFill>
              <a:srgbClr val="000000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0" name="标题"/>
          <p:cNvSpPr>
            <a:spLocks noGrp="1"/>
          </p:cNvSpPr>
          <p:nvPr>
            <p:ph type="ctrTitle"/>
          </p:nvPr>
        </p:nvSpPr>
        <p:spPr>
          <a:xfrm>
            <a:off x="1645918" y="125125"/>
            <a:ext cx="4728326" cy="952559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zh-CN" altLang="en-US"/>
          </a:p>
        </p:txBody>
      </p:sp>
      <p:sp>
        <p:nvSpPr>
          <p:cNvPr id="171" name="矩形"/>
          <p:cNvSpPr/>
          <p:nvPr/>
        </p:nvSpPr>
        <p:spPr>
          <a:xfrm>
            <a:off x="3280782" y="1883804"/>
            <a:ext cx="4180351" cy="35814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2" name="矩形"/>
          <p:cNvSpPr/>
          <p:nvPr/>
        </p:nvSpPr>
        <p:spPr>
          <a:xfrm>
            <a:off x="1256064" y="1485217"/>
            <a:ext cx="9143771" cy="1655974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3" name="矩形"/>
          <p:cNvSpPr/>
          <p:nvPr/>
        </p:nvSpPr>
        <p:spPr>
          <a:xfrm>
            <a:off x="8526227" y="2312104"/>
            <a:ext cx="2715177" cy="3158441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74" name="图片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684872" y="4135085"/>
            <a:ext cx="2407287" cy="23576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  <a:effectLst>
            <a:softEdge rad="127000"/>
          </a:effectLst>
        </p:spPr>
      </p:pic>
      <p:pic>
        <p:nvPicPr>
          <p:cNvPr id="176" name="图片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9373" y="7619"/>
            <a:ext cx="5694817" cy="6400702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sp>
        <p:nvSpPr>
          <p:cNvPr id="177" name="矩形"/>
          <p:cNvSpPr/>
          <p:nvPr/>
        </p:nvSpPr>
        <p:spPr>
          <a:xfrm>
            <a:off x="1420018" y="2053134"/>
            <a:ext cx="940028" cy="370411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eaVert" wrap="square" lIns="91440" tIns="45720" rIns="91440" bIns="45720" anchor="t" anchorCtr="0">
            <a:sp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600" b="0" i="0" u="none" strike="noStrike" kern="1200" cap="none" spc="0" baseline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俯瞰江山多少代</a:t>
            </a:r>
            <a:endParaRPr lang="en-US" altLang="zh-CN" sz="2600" b="0" i="0" u="none" strike="noStrike" kern="1200" cap="none" spc="0" baseline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600" b="0" i="0" u="none" strike="noStrike" kern="1200" cap="none" spc="0" baseline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永迎高客在云峰</a:t>
            </a:r>
            <a:endParaRPr lang="zh-CN" altLang="en-US" sz="2600" b="0" i="0" u="none" strike="noStrike" kern="1200" cap="none" spc="0" baseline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78" name="矩形"/>
          <p:cNvSpPr/>
          <p:nvPr/>
        </p:nvSpPr>
        <p:spPr>
          <a:xfrm>
            <a:off x="9568815" y="814705"/>
            <a:ext cx="1102360" cy="341884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eaVert" wrap="square" lIns="91440" tIns="45720" rIns="91440" bIns="45720" anchor="t" anchorCtr="0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600" b="0" i="0" u="none" strike="noStrike" kern="1200" cap="none" spc="0" baseline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朝朝送别泣花钿</a:t>
            </a:r>
            <a:endParaRPr lang="en-US" altLang="zh-CN" sz="2600" b="0" i="0" u="none" strike="noStrike" kern="1200" cap="none" spc="0" baseline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600" b="0" i="0" u="none" strike="noStrike" kern="1200" cap="none" spc="0" baseline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折尽春风杨柳烟</a:t>
            </a:r>
            <a:endParaRPr lang="zh-CN" altLang="en-US" sz="2600" b="0" i="0" u="none" strike="noStrike" kern="1200" cap="none" spc="0" baseline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 animBg="1"/>
      <p:bldP spid="1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DFEE">
                <a:alpha val="100000"/>
              </a:srgbClr>
            </a:gs>
            <a:gs pos="45000">
              <a:srgbClr val="CEDFEE">
                <a:alpha val="23921"/>
              </a:srgbClr>
            </a:gs>
            <a:gs pos="100000">
              <a:srgbClr val="CEDFEE">
                <a:alpha val="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7" name="组合"/>
          <p:cNvGrpSpPr/>
          <p:nvPr/>
        </p:nvGrpSpPr>
        <p:grpSpPr>
          <a:xfrm>
            <a:off x="627380" y="331470"/>
            <a:ext cx="6837043" cy="674370"/>
            <a:chOff x="627380" y="331470"/>
            <a:chExt cx="6837043" cy="674370"/>
          </a:xfrm>
        </p:grpSpPr>
        <p:grpSp>
          <p:nvGrpSpPr>
            <p:cNvPr id="185" name="组合"/>
            <p:cNvGrpSpPr/>
            <p:nvPr/>
          </p:nvGrpSpPr>
          <p:grpSpPr>
            <a:xfrm>
              <a:off x="627380" y="513078"/>
              <a:ext cx="837563" cy="418465"/>
              <a:chOff x="627380" y="513078"/>
              <a:chExt cx="837563" cy="418465"/>
            </a:xfrm>
          </p:grpSpPr>
          <p:sp>
            <p:nvSpPr>
              <p:cNvPr id="182" name="椭圆"/>
              <p:cNvSpPr/>
              <p:nvPr/>
            </p:nvSpPr>
            <p:spPr>
              <a:xfrm>
                <a:off x="627380" y="513078"/>
                <a:ext cx="418465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183" name="椭圆"/>
              <p:cNvSpPr/>
              <p:nvPr/>
            </p:nvSpPr>
            <p:spPr>
              <a:xfrm>
                <a:off x="836930" y="513078"/>
                <a:ext cx="418463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184" name="椭圆"/>
              <p:cNvSpPr/>
              <p:nvPr/>
            </p:nvSpPr>
            <p:spPr>
              <a:xfrm>
                <a:off x="1046480" y="513078"/>
                <a:ext cx="418463" cy="418465"/>
              </a:xfrm>
              <a:prstGeom prst="ellipse">
                <a:avLst/>
              </a:prstGeom>
              <a:gradFill rotWithShape="1">
                <a:gsLst>
                  <a:gs pos="0">
                    <a:srgbClr val="80B1DC">
                      <a:alpha val="100000"/>
                    </a:srgbClr>
                  </a:gs>
                  <a:gs pos="100000">
                    <a:srgbClr val="CEDFEE">
                      <a:alpha val="100000"/>
                    </a:srgbClr>
                  </a:gs>
                </a:gsLst>
                <a:lin ang="0" scaled="1"/>
              </a:gra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</p:grpSp>
        <p:sp>
          <p:nvSpPr>
            <p:cNvPr id="186" name="矩形"/>
            <p:cNvSpPr/>
            <p:nvPr/>
          </p:nvSpPr>
          <p:spPr>
            <a:xfrm>
              <a:off x="1530350" y="331470"/>
              <a:ext cx="5934073" cy="67437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188" name="矩形"/>
          <p:cNvSpPr/>
          <p:nvPr/>
        </p:nvSpPr>
        <p:spPr>
          <a:xfrm>
            <a:off x="728980" y="2098675"/>
            <a:ext cx="4362450" cy="88772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9" name="矩形"/>
          <p:cNvSpPr/>
          <p:nvPr/>
        </p:nvSpPr>
        <p:spPr>
          <a:xfrm>
            <a:off x="1358256" y="4998081"/>
            <a:ext cx="3735705" cy="27432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grpSp>
        <p:nvGrpSpPr>
          <p:cNvPr id="192" name="组合"/>
          <p:cNvGrpSpPr/>
          <p:nvPr/>
        </p:nvGrpSpPr>
        <p:grpSpPr>
          <a:xfrm>
            <a:off x="9022081" y="1696719"/>
            <a:ext cx="2219325" cy="756286"/>
            <a:chOff x="9022081" y="1696719"/>
            <a:chExt cx="2219325" cy="756286"/>
          </a:xfrm>
        </p:grpSpPr>
        <p:sp>
          <p:nvSpPr>
            <p:cNvPr id="190" name="矩形"/>
            <p:cNvSpPr/>
            <p:nvPr/>
          </p:nvSpPr>
          <p:spPr>
            <a:xfrm>
              <a:off x="9022081" y="1696719"/>
              <a:ext cx="1856103" cy="377189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  <p:sp>
          <p:nvSpPr>
            <p:cNvPr id="191" name="矩形"/>
            <p:cNvSpPr/>
            <p:nvPr/>
          </p:nvSpPr>
          <p:spPr>
            <a:xfrm>
              <a:off x="9022081" y="2178685"/>
              <a:ext cx="2219325" cy="27432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193" name="直线"/>
          <p:cNvSpPr/>
          <p:nvPr/>
        </p:nvSpPr>
        <p:spPr>
          <a:xfrm>
            <a:off x="574039" y="6490335"/>
            <a:ext cx="11224260" cy="0"/>
          </a:xfrm>
          <a:prstGeom prst="line">
            <a:avLst/>
          </a:prstGeom>
          <a:noFill/>
          <a:ln w="6350" cap="flat" cmpd="sng">
            <a:solidFill>
              <a:srgbClr val="000000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4" name="标题"/>
          <p:cNvSpPr>
            <a:spLocks noGrp="1"/>
          </p:cNvSpPr>
          <p:nvPr>
            <p:ph type="ctrTitle"/>
          </p:nvPr>
        </p:nvSpPr>
        <p:spPr>
          <a:xfrm>
            <a:off x="1645918" y="125125"/>
            <a:ext cx="4728326" cy="952559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zh-CN" altLang="en-US"/>
          </a:p>
        </p:txBody>
      </p:sp>
      <p:sp>
        <p:nvSpPr>
          <p:cNvPr id="195" name="矩形"/>
          <p:cNvSpPr/>
          <p:nvPr/>
        </p:nvSpPr>
        <p:spPr>
          <a:xfrm>
            <a:off x="3280782" y="1883804"/>
            <a:ext cx="4180351" cy="35814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6" name="矩形"/>
          <p:cNvSpPr/>
          <p:nvPr/>
        </p:nvSpPr>
        <p:spPr>
          <a:xfrm>
            <a:off x="1256064" y="1485217"/>
            <a:ext cx="9143771" cy="1655974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7" name="矩形"/>
          <p:cNvSpPr/>
          <p:nvPr/>
        </p:nvSpPr>
        <p:spPr>
          <a:xfrm>
            <a:off x="8526227" y="2312104"/>
            <a:ext cx="2715177" cy="3158441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98" name="图片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684872" y="4135085"/>
            <a:ext cx="2407287" cy="23576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  <a:effectLst>
            <a:softEdge rad="127000"/>
          </a:effectLst>
        </p:spPr>
      </p:pic>
      <p:pic>
        <p:nvPicPr>
          <p:cNvPr id="199" name="图片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8F6FB"/>
              </a:clrFrom>
              <a:clrTo>
                <a:srgbClr val="F8F6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4777" y="7619"/>
            <a:ext cx="2010392" cy="187769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200" name="图片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2854" y="510023"/>
            <a:ext cx="6816787" cy="3684086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201" name="图片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777" y="2097669"/>
            <a:ext cx="6720228" cy="3845734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202" name="图片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93585" y="929624"/>
            <a:ext cx="6817679" cy="456875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DFEE">
                <a:alpha val="100000"/>
              </a:srgbClr>
            </a:gs>
            <a:gs pos="45000">
              <a:srgbClr val="CEDFEE">
                <a:alpha val="23921"/>
              </a:srgbClr>
            </a:gs>
            <a:gs pos="100000">
              <a:srgbClr val="CEDFEE">
                <a:alpha val="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1" name="组合"/>
          <p:cNvGrpSpPr/>
          <p:nvPr/>
        </p:nvGrpSpPr>
        <p:grpSpPr>
          <a:xfrm>
            <a:off x="627380" y="331470"/>
            <a:ext cx="6837043" cy="674370"/>
            <a:chOff x="627380" y="331470"/>
            <a:chExt cx="6837043" cy="674370"/>
          </a:xfrm>
        </p:grpSpPr>
        <p:grpSp>
          <p:nvGrpSpPr>
            <p:cNvPr id="209" name="组合"/>
            <p:cNvGrpSpPr/>
            <p:nvPr/>
          </p:nvGrpSpPr>
          <p:grpSpPr>
            <a:xfrm>
              <a:off x="627380" y="513078"/>
              <a:ext cx="837563" cy="418465"/>
              <a:chOff x="627380" y="513078"/>
              <a:chExt cx="837563" cy="418465"/>
            </a:xfrm>
          </p:grpSpPr>
          <p:sp>
            <p:nvSpPr>
              <p:cNvPr id="206" name="椭圆"/>
              <p:cNvSpPr/>
              <p:nvPr/>
            </p:nvSpPr>
            <p:spPr>
              <a:xfrm>
                <a:off x="627380" y="513078"/>
                <a:ext cx="418465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207" name="椭圆"/>
              <p:cNvSpPr/>
              <p:nvPr/>
            </p:nvSpPr>
            <p:spPr>
              <a:xfrm>
                <a:off x="836930" y="513078"/>
                <a:ext cx="418463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208" name="椭圆"/>
              <p:cNvSpPr/>
              <p:nvPr/>
            </p:nvSpPr>
            <p:spPr>
              <a:xfrm>
                <a:off x="1046480" y="513078"/>
                <a:ext cx="418463" cy="418465"/>
              </a:xfrm>
              <a:prstGeom prst="ellipse">
                <a:avLst/>
              </a:prstGeom>
              <a:gradFill rotWithShape="1">
                <a:gsLst>
                  <a:gs pos="0">
                    <a:srgbClr val="80B1DC">
                      <a:alpha val="100000"/>
                    </a:srgbClr>
                  </a:gs>
                  <a:gs pos="100000">
                    <a:srgbClr val="CEDFEE">
                      <a:alpha val="100000"/>
                    </a:srgbClr>
                  </a:gs>
                </a:gsLst>
                <a:lin ang="0" scaled="1"/>
              </a:gra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</p:grpSp>
        <p:sp>
          <p:nvSpPr>
            <p:cNvPr id="210" name="矩形"/>
            <p:cNvSpPr/>
            <p:nvPr/>
          </p:nvSpPr>
          <p:spPr>
            <a:xfrm>
              <a:off x="1530350" y="331470"/>
              <a:ext cx="5934073" cy="67437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212" name="矩形"/>
          <p:cNvSpPr/>
          <p:nvPr/>
        </p:nvSpPr>
        <p:spPr>
          <a:xfrm>
            <a:off x="728980" y="2098675"/>
            <a:ext cx="4362450" cy="88772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3" name="矩形"/>
          <p:cNvSpPr/>
          <p:nvPr/>
        </p:nvSpPr>
        <p:spPr>
          <a:xfrm>
            <a:off x="1358256" y="4998081"/>
            <a:ext cx="3735705" cy="27432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grpSp>
        <p:nvGrpSpPr>
          <p:cNvPr id="216" name="组合"/>
          <p:cNvGrpSpPr/>
          <p:nvPr/>
        </p:nvGrpSpPr>
        <p:grpSpPr>
          <a:xfrm>
            <a:off x="9022081" y="1696719"/>
            <a:ext cx="2219325" cy="756286"/>
            <a:chOff x="9022081" y="1696719"/>
            <a:chExt cx="2219325" cy="756286"/>
          </a:xfrm>
        </p:grpSpPr>
        <p:sp>
          <p:nvSpPr>
            <p:cNvPr id="214" name="矩形"/>
            <p:cNvSpPr/>
            <p:nvPr/>
          </p:nvSpPr>
          <p:spPr>
            <a:xfrm>
              <a:off x="9022081" y="1696719"/>
              <a:ext cx="1856103" cy="377189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  <p:sp>
          <p:nvSpPr>
            <p:cNvPr id="215" name="矩形"/>
            <p:cNvSpPr/>
            <p:nvPr/>
          </p:nvSpPr>
          <p:spPr>
            <a:xfrm>
              <a:off x="9022081" y="2178685"/>
              <a:ext cx="2219325" cy="27432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217" name="直线"/>
          <p:cNvSpPr/>
          <p:nvPr/>
        </p:nvSpPr>
        <p:spPr>
          <a:xfrm>
            <a:off x="574039" y="6490335"/>
            <a:ext cx="11224260" cy="0"/>
          </a:xfrm>
          <a:prstGeom prst="line">
            <a:avLst/>
          </a:prstGeom>
          <a:noFill/>
          <a:ln w="6350" cap="flat" cmpd="sng">
            <a:solidFill>
              <a:srgbClr val="000000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8" name="标题"/>
          <p:cNvSpPr>
            <a:spLocks noGrp="1"/>
          </p:cNvSpPr>
          <p:nvPr>
            <p:ph type="ctrTitle"/>
          </p:nvPr>
        </p:nvSpPr>
        <p:spPr>
          <a:xfrm>
            <a:off x="1645918" y="125125"/>
            <a:ext cx="9232268" cy="952559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zh-CN" altLang="en-US">
                <a:latin typeface="楷体" panose="02010609060101010101" pitchFamily="-128" charset="-122"/>
                <a:ea typeface="楷体" panose="02010609060101010101" pitchFamily="-128" charset="-122"/>
              </a:rPr>
              <a:t>有一种感动，叫中国健儿</a:t>
            </a:r>
            <a:endParaRPr lang="zh-CN" altLang="en-US">
              <a:latin typeface="楷体" panose="02010609060101010101" pitchFamily="-128" charset="-122"/>
              <a:ea typeface="楷体" panose="02010609060101010101" pitchFamily="-128" charset="-122"/>
            </a:endParaRPr>
          </a:p>
        </p:txBody>
      </p:sp>
      <p:sp>
        <p:nvSpPr>
          <p:cNvPr id="219" name="矩形"/>
          <p:cNvSpPr/>
          <p:nvPr/>
        </p:nvSpPr>
        <p:spPr>
          <a:xfrm>
            <a:off x="3280782" y="1883804"/>
            <a:ext cx="4180351" cy="35814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0" name="矩形"/>
          <p:cNvSpPr/>
          <p:nvPr/>
        </p:nvSpPr>
        <p:spPr>
          <a:xfrm>
            <a:off x="1256064" y="1485217"/>
            <a:ext cx="9143771" cy="1655974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1" name="矩形"/>
          <p:cNvSpPr/>
          <p:nvPr/>
        </p:nvSpPr>
        <p:spPr>
          <a:xfrm>
            <a:off x="8526227" y="2312104"/>
            <a:ext cx="2715177" cy="3158441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222" name="图片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34333" y="1005824"/>
            <a:ext cx="5896942" cy="380158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223" name="图片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2070" y="2308824"/>
            <a:ext cx="5616316" cy="3750781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224" name="图片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03175" y="1234421"/>
            <a:ext cx="5547275" cy="414817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DFEE">
                <a:alpha val="100000"/>
              </a:srgbClr>
            </a:gs>
            <a:gs pos="45000">
              <a:srgbClr val="CEDFEE">
                <a:alpha val="23921"/>
              </a:srgbClr>
            </a:gs>
            <a:gs pos="100000">
              <a:srgbClr val="CEDFEE">
                <a:alpha val="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直线"/>
          <p:cNvSpPr/>
          <p:nvPr/>
        </p:nvSpPr>
        <p:spPr>
          <a:xfrm>
            <a:off x="574039" y="6490335"/>
            <a:ext cx="11224260" cy="0"/>
          </a:xfrm>
          <a:prstGeom prst="line">
            <a:avLst/>
          </a:prstGeom>
          <a:noFill/>
          <a:ln w="6350" cap="flat" cmpd="sng">
            <a:solidFill>
              <a:srgbClr val="000000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grpSp>
        <p:nvGrpSpPr>
          <p:cNvPr id="234" name="组合"/>
          <p:cNvGrpSpPr/>
          <p:nvPr/>
        </p:nvGrpSpPr>
        <p:grpSpPr>
          <a:xfrm>
            <a:off x="627380" y="331470"/>
            <a:ext cx="6837043" cy="960120"/>
            <a:chOff x="627380" y="331470"/>
            <a:chExt cx="6837043" cy="960120"/>
          </a:xfrm>
        </p:grpSpPr>
        <p:grpSp>
          <p:nvGrpSpPr>
            <p:cNvPr id="232" name="组合"/>
            <p:cNvGrpSpPr/>
            <p:nvPr/>
          </p:nvGrpSpPr>
          <p:grpSpPr>
            <a:xfrm>
              <a:off x="627380" y="513078"/>
              <a:ext cx="837563" cy="418465"/>
              <a:chOff x="627380" y="513078"/>
              <a:chExt cx="837563" cy="418465"/>
            </a:xfrm>
          </p:grpSpPr>
          <p:sp>
            <p:nvSpPr>
              <p:cNvPr id="229" name="椭圆"/>
              <p:cNvSpPr/>
              <p:nvPr/>
            </p:nvSpPr>
            <p:spPr>
              <a:xfrm>
                <a:off x="627380" y="513078"/>
                <a:ext cx="418465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230" name="椭圆"/>
              <p:cNvSpPr/>
              <p:nvPr/>
            </p:nvSpPr>
            <p:spPr>
              <a:xfrm>
                <a:off x="836930" y="513078"/>
                <a:ext cx="418463" cy="418465"/>
              </a:xfrm>
              <a:prstGeom prst="ellipse">
                <a:avLst/>
              </a:prstGeom>
              <a:solidFill>
                <a:schemeClr val="bg1"/>
              </a:soli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  <p:sp>
            <p:nvSpPr>
              <p:cNvPr id="231" name="椭圆"/>
              <p:cNvSpPr/>
              <p:nvPr/>
            </p:nvSpPr>
            <p:spPr>
              <a:xfrm>
                <a:off x="1046480" y="513078"/>
                <a:ext cx="418463" cy="418465"/>
              </a:xfrm>
              <a:prstGeom prst="ellipse">
                <a:avLst/>
              </a:prstGeom>
              <a:gradFill rotWithShape="1">
                <a:gsLst>
                  <a:gs pos="0">
                    <a:srgbClr val="80B1DC">
                      <a:alpha val="100000"/>
                    </a:srgbClr>
                  </a:gs>
                  <a:gs pos="100000">
                    <a:srgbClr val="CEDFEE">
                      <a:alpha val="100000"/>
                    </a:srgbClr>
                  </a:gs>
                </a:gsLst>
                <a:lin ang="0" scaled="1"/>
              </a:gradFill>
              <a:ln w="6350" cap="flat" cmpd="sng">
                <a:solidFill>
                  <a:srgbClr val="000000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algn="ctr"/>
              </a:p>
            </p:txBody>
          </p:sp>
        </p:grpSp>
        <p:sp>
          <p:nvSpPr>
            <p:cNvPr id="233" name="矩形"/>
            <p:cNvSpPr/>
            <p:nvPr/>
          </p:nvSpPr>
          <p:spPr>
            <a:xfrm>
              <a:off x="1530350" y="331470"/>
              <a:ext cx="5934073" cy="96012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vert="horz" wrap="square" lIns="91440" tIns="45720" rIns="91440" bIns="45720" anchor="t" anchorCtr="0">
              <a:spAutoFit/>
            </a:bodyPr>
            <a:lstStyle/>
            <a:p>
              <a:pPr marL="0" indent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3200" b="0" i="0" u="none" strike="noStrike" kern="1200" cap="none" spc="0" baseline="0">
                  <a:solidFill>
                    <a:schemeClr val="tx1"/>
                  </a:solidFill>
                  <a:latin typeface="楷体" panose="02010609060101010101" pitchFamily="-128" charset="-122"/>
                  <a:ea typeface="楷体" panose="02010609060101010101" pitchFamily="-128" charset="-122"/>
                  <a:cs typeface="Engry" charset="0"/>
                </a:rPr>
                <a:t>  </a:t>
              </a:r>
              <a:r>
                <a:rPr lang="zh-CN" altLang="en-US" sz="4800" b="0" i="0" u="none" strike="noStrike" kern="1200" cap="none" spc="0" baseline="0">
                  <a:solidFill>
                    <a:schemeClr val="tx1"/>
                  </a:solidFill>
                  <a:latin typeface="楷体" panose="02010609060101010101" pitchFamily="-128" charset="-122"/>
                  <a:ea typeface="楷体" panose="02010609060101010101" pitchFamily="-128" charset="-122"/>
                  <a:cs typeface="Engry" charset="0"/>
                </a:rPr>
                <a:t>有一种崛起叫中国</a:t>
              </a:r>
              <a:endParaRPr lang="zh-CN" altLang="en-US" sz="4800" b="0" i="0" u="none" strike="noStrike" kern="1200" cap="none" spc="0" baseline="0">
                <a:solidFill>
                  <a:schemeClr val="tx1"/>
                </a:solidFill>
                <a:latin typeface="楷体" panose="02010609060101010101" pitchFamily="-128" charset="-122"/>
                <a:ea typeface="楷体" panose="02010609060101010101" pitchFamily="-128" charset="-122"/>
                <a:cs typeface="Engry" charset="0"/>
              </a:endParaRPr>
            </a:p>
          </p:txBody>
        </p:sp>
      </p:grpSp>
      <p:sp useBgFill="1">
        <p:nvSpPr>
          <p:cNvPr id="235" name="圆角矩形"/>
          <p:cNvSpPr/>
          <p:nvPr/>
        </p:nvSpPr>
        <p:spPr>
          <a:xfrm flipH="1" flipV="1">
            <a:off x="6845205" y="1493523"/>
            <a:ext cx="4193028" cy="4125100"/>
          </a:xfrm>
          <a:prstGeom prst="roundRect">
            <a:avLst>
              <a:gd name="adj" fmla="val 11185"/>
            </a:avLst>
          </a:prstGeom>
          <a:ln w="6350" cap="flat" cmpd="sng">
            <a:solidFill>
              <a:srgbClr val="FFFFFF"/>
            </a:solidFill>
            <a:prstDash val="solid"/>
            <a:round/>
          </a:ln>
          <a:effectLst>
            <a:outerShdw blurRad="368300" dist="38100" dir="19680000" algn="tl" rotWithShape="0">
              <a:srgbClr val="000000">
                <a:alpha val="14509"/>
              </a:srgbClr>
            </a:outerShdw>
          </a:effectLst>
        </p:spPr>
        <p:txBody>
          <a:bodyPr rtlCol="0" anchor="ctr"/>
          <a:lstStyle/>
          <a:p>
            <a:pPr algn="ctr"/>
          </a:p>
        </p:txBody>
      </p:sp>
      <p:sp>
        <p:nvSpPr>
          <p:cNvPr id="236" name="矩形"/>
          <p:cNvSpPr/>
          <p:nvPr/>
        </p:nvSpPr>
        <p:spPr>
          <a:xfrm>
            <a:off x="833756" y="1713233"/>
            <a:ext cx="3696370" cy="32003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7" name="矩形"/>
          <p:cNvSpPr/>
          <p:nvPr/>
        </p:nvSpPr>
        <p:spPr>
          <a:xfrm>
            <a:off x="917575" y="3565525"/>
            <a:ext cx="5066030" cy="32003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8" name="矩形"/>
          <p:cNvSpPr/>
          <p:nvPr/>
        </p:nvSpPr>
        <p:spPr>
          <a:xfrm>
            <a:off x="627380" y="5073650"/>
            <a:ext cx="5742305" cy="88772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239" name="图片"/>
          <p:cNvPicPr>
            <a:picLocks noChangeAspect="1"/>
          </p:cNvPicPr>
          <p:nvPr/>
        </p:nvPicPr>
        <p:blipFill>
          <a:blip r:embed="rId1" cstate="print">
            <a:clrChange>
              <a:clrFrom>
                <a:srgbClr val="F8F6FB"/>
              </a:clrFrom>
              <a:clrTo>
                <a:srgbClr val="F8F6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4777" y="7619"/>
            <a:ext cx="2010392" cy="187769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sp>
        <p:nvSpPr>
          <p:cNvPr id="240" name="矩形"/>
          <p:cNvSpPr/>
          <p:nvPr/>
        </p:nvSpPr>
        <p:spPr>
          <a:xfrm>
            <a:off x="7353187" y="1714473"/>
            <a:ext cx="3178865" cy="243458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600" b="0" i="0" u="none" strike="noStrike" kern="1200" cap="none" spc="0" baseline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当时的报纸这样写道：“我中华健儿，此次单刀赴会，万里关山，此刻国运艰难，望君奋勇向前，让我后辈远离这般苦难。</a:t>
            </a:r>
            <a:r>
              <a:rPr lang="zh-CN" altLang="en-US" sz="1800" b="0" i="0" u="none" strike="noStrike" kern="1200" cap="none" spc="0" baseline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”</a:t>
            </a:r>
            <a:endParaRPr lang="zh-CN" altLang="en-US" sz="1800" b="0" i="0" u="none" strike="noStrike" kern="1200" cap="none" spc="0" baseline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241" name="图片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5283" y="1741143"/>
            <a:ext cx="4538487" cy="2407873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  <p:pic>
        <p:nvPicPr>
          <p:cNvPr id="242" name="图片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66827" y="3562295"/>
            <a:ext cx="4749198" cy="24339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七角星"/>
          <p:cNvSpPr/>
          <p:nvPr/>
        </p:nvSpPr>
        <p:spPr>
          <a:xfrm>
            <a:off x="2357102" y="4125582"/>
            <a:ext cx="991235" cy="991235"/>
          </a:xfrm>
          <a:prstGeom prst="star7">
            <a:avLst>
              <a:gd name="adj" fmla="val 16189"/>
              <a:gd name="hf" fmla="val 102572"/>
              <a:gd name="vf" fmla="val 105210"/>
            </a:avLst>
          </a:prstGeom>
          <a:solidFill>
            <a:schemeClr val="bg1"/>
          </a:solidFill>
          <a:ln w="12700" cap="flat" cmpd="sng">
            <a:solidFill>
              <a:srgbClr val="80B1DC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7" name="矩形"/>
          <p:cNvSpPr/>
          <p:nvPr/>
        </p:nvSpPr>
        <p:spPr>
          <a:xfrm>
            <a:off x="1429385" y="1399540"/>
            <a:ext cx="5934075" cy="129159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 useBgFill="1">
        <p:nvSpPr>
          <p:cNvPr id="248" name="圆角矩形"/>
          <p:cNvSpPr/>
          <p:nvPr/>
        </p:nvSpPr>
        <p:spPr>
          <a:xfrm>
            <a:off x="4309467" y="1255382"/>
            <a:ext cx="6755400" cy="4732655"/>
          </a:xfrm>
          <a:prstGeom prst="roundRect">
            <a:avLst>
              <a:gd name="adj" fmla="val 11185"/>
            </a:avLst>
          </a:prstGeom>
          <a:ln w="6350" cap="flat" cmpd="sng">
            <a:solidFill>
              <a:srgbClr val="FFFFFF"/>
            </a:solidFill>
            <a:prstDash val="solid"/>
            <a:round/>
          </a:ln>
          <a:effectLst>
            <a:outerShdw blurRad="368300" dist="38100" dir="19680000" algn="tl" rotWithShape="0">
              <a:srgbClr val="000000">
                <a:alpha val="14509"/>
              </a:srgbClr>
            </a:outerShdw>
          </a:effectLst>
        </p:spPr>
        <p:txBody>
          <a:bodyPr rtlCol="0" anchor="ctr"/>
          <a:lstStyle/>
          <a:p>
            <a:pPr algn="ctr"/>
          </a:p>
        </p:txBody>
      </p:sp>
      <p:sp>
        <p:nvSpPr>
          <p:cNvPr id="249" name="七角星"/>
          <p:cNvSpPr/>
          <p:nvPr/>
        </p:nvSpPr>
        <p:spPr>
          <a:xfrm>
            <a:off x="4563101" y="1395741"/>
            <a:ext cx="617855" cy="617854"/>
          </a:xfrm>
          <a:prstGeom prst="star7">
            <a:avLst>
              <a:gd name="adj" fmla="val 16189"/>
              <a:gd name="hf" fmla="val 102572"/>
              <a:gd name="vf" fmla="val 105210"/>
            </a:avLst>
          </a:prstGeom>
          <a:solidFill>
            <a:schemeClr val="bg1"/>
          </a:solidFill>
          <a:ln w="12700" cap="flat" cmpd="sng">
            <a:solidFill>
              <a:srgbClr val="80B1DC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grpSp>
        <p:nvGrpSpPr>
          <p:cNvPr id="252" name="组合"/>
          <p:cNvGrpSpPr/>
          <p:nvPr/>
        </p:nvGrpSpPr>
        <p:grpSpPr>
          <a:xfrm>
            <a:off x="7978775" y="3746500"/>
            <a:ext cx="2324100" cy="756285"/>
            <a:chOff x="7978775" y="3746500"/>
            <a:chExt cx="2324100" cy="756285"/>
          </a:xfrm>
        </p:grpSpPr>
        <p:sp>
          <p:nvSpPr>
            <p:cNvPr id="250" name="矩形"/>
            <p:cNvSpPr/>
            <p:nvPr/>
          </p:nvSpPr>
          <p:spPr>
            <a:xfrm>
              <a:off x="7978775" y="3746500"/>
              <a:ext cx="1856103" cy="37719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  <p:sp>
          <p:nvSpPr>
            <p:cNvPr id="251" name="矩形"/>
            <p:cNvSpPr/>
            <p:nvPr/>
          </p:nvSpPr>
          <p:spPr>
            <a:xfrm>
              <a:off x="7978775" y="4228465"/>
              <a:ext cx="2324100" cy="274320"/>
            </a:xfrm>
            <a:prstGeom prst="rect">
              <a:avLst/>
            </a:prstGeom>
            <a:noFill/>
            <a:ln w="9525" cap="flat" cmpd="sng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</a:p>
          </p:txBody>
        </p:sp>
      </p:grpSp>
      <p:sp>
        <p:nvSpPr>
          <p:cNvPr id="253" name="矩形"/>
          <p:cNvSpPr/>
          <p:nvPr/>
        </p:nvSpPr>
        <p:spPr>
          <a:xfrm>
            <a:off x="7902575" y="1724025"/>
            <a:ext cx="2016125" cy="96012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4" name="直线"/>
          <p:cNvSpPr/>
          <p:nvPr/>
        </p:nvSpPr>
        <p:spPr>
          <a:xfrm>
            <a:off x="8079737" y="2790825"/>
            <a:ext cx="2089782" cy="0"/>
          </a:xfrm>
          <a:prstGeom prst="line">
            <a:avLst/>
          </a:prstGeom>
          <a:noFill/>
          <a:ln w="6350" cap="flat" cmpd="sng">
            <a:solidFill>
              <a:srgbClr val="80B1DC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5" name="矩形"/>
          <p:cNvSpPr/>
          <p:nvPr/>
        </p:nvSpPr>
        <p:spPr>
          <a:xfrm>
            <a:off x="4648975" y="2342082"/>
            <a:ext cx="6164860" cy="2295921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600" b="0" i="0" u="none" strike="noStrike" kern="1200" cap="none" spc="0" baseline="0">
                <a:solidFill>
                  <a:schemeClr val="tx1"/>
                </a:solidFill>
                <a:latin typeface="楷体" panose="02010609060101010101" pitchFamily="-128" charset="-122"/>
                <a:ea typeface="楷体" panose="02010609060101010101" pitchFamily="-128" charset="-122"/>
                <a:cs typeface="Times New Roman" panose="02020603050405020304" charset="0"/>
              </a:rPr>
              <a:t>何其有幸，生于华夏。</a:t>
            </a:r>
            <a:endParaRPr lang="en-US" altLang="zh-CN" sz="3600" b="0" i="0" u="none" strike="noStrike" kern="1200" cap="none" spc="0" baseline="0">
              <a:solidFill>
                <a:schemeClr val="tx1"/>
              </a:solidFill>
              <a:latin typeface="楷体" panose="02010609060101010101" pitchFamily="-128" charset="-122"/>
              <a:ea typeface="楷体" panose="02010609060101010101" pitchFamily="-128" charset="-122"/>
              <a:cs typeface="Times New Roman" panose="02020603050405020304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楷体" panose="02010609060101010101" pitchFamily="-128" charset="-122"/>
                <a:ea typeface="楷体" panose="02010609060101010101" pitchFamily="-128" charset="-122"/>
                <a:cs typeface="Times New Roman" panose="02020603050405020304" charset="0"/>
              </a:rPr>
              <a:t>      </a:t>
            </a:r>
            <a:r>
              <a:rPr lang="zh-CN" altLang="en-US" sz="3600" b="0" i="0" u="none" strike="noStrike" kern="1200" cap="none" spc="0" baseline="0">
                <a:solidFill>
                  <a:schemeClr val="tx1"/>
                </a:solidFill>
                <a:latin typeface="楷体" panose="02010609060101010101" pitchFamily="-128" charset="-122"/>
                <a:ea typeface="楷体" panose="02010609060101010101" pitchFamily="-128" charset="-122"/>
                <a:cs typeface="Times New Roman" panose="02020603050405020304" charset="0"/>
              </a:rPr>
              <a:t>炬光微小，照耀四方。</a:t>
            </a:r>
            <a:endParaRPr lang="en-US" altLang="zh-CN" sz="3600" b="0" i="0" u="none" strike="noStrike" kern="1200" cap="none" spc="0" baseline="0">
              <a:solidFill>
                <a:schemeClr val="tx1"/>
              </a:solidFill>
              <a:latin typeface="楷体" panose="02010609060101010101" pitchFamily="-128" charset="-122"/>
              <a:ea typeface="楷体" panose="02010609060101010101" pitchFamily="-128" charset="-122"/>
              <a:cs typeface="Times New Roman" panose="02020603050405020304" charset="0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600" b="0" i="0" u="none" strike="noStrike" kern="1200" cap="none" spc="0" baseline="0">
                <a:solidFill>
                  <a:schemeClr val="tx1"/>
                </a:solidFill>
                <a:latin typeface="楷体" panose="02010609060101010101" pitchFamily="-128" charset="-122"/>
                <a:ea typeface="楷体" panose="02010609060101010101" pitchFamily="-128" charset="-122"/>
                <a:cs typeface="Times New Roman" panose="02020603050405020304" charset="0"/>
              </a:rPr>
              <a:t>而吾辈青年，是中国少年!</a:t>
            </a:r>
            <a:endParaRPr lang="zh-CN" altLang="en-US" sz="3600" b="0" i="0" u="none" strike="noStrike" kern="1200" cap="none" spc="0" baseline="0">
              <a:solidFill>
                <a:schemeClr val="tx1"/>
              </a:solidFill>
              <a:latin typeface="楷体" panose="02010609060101010101" pitchFamily="-128" charset="-122"/>
              <a:ea typeface="楷体" panose="02010609060101010101" pitchFamily="-128" charset="-122"/>
              <a:cs typeface="Times New Roman" panose="02020603050405020304" charset="0"/>
            </a:endParaRPr>
          </a:p>
        </p:txBody>
      </p:sp>
      <p:pic>
        <p:nvPicPr>
          <p:cNvPr id="256" name="图片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84872" y="4135085"/>
            <a:ext cx="2407287" cy="2357649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  <a:effectLst>
            <a:softEdge rad="127000"/>
          </a:effectLst>
        </p:spPr>
      </p:pic>
      <p:pic>
        <p:nvPicPr>
          <p:cNvPr id="257" name="图片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8F6FB"/>
              </a:clrFrom>
              <a:clrTo>
                <a:srgbClr val="F8F6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4777" y="7619"/>
            <a:ext cx="2010392" cy="187769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七角星"/>
          <p:cNvSpPr/>
          <p:nvPr/>
        </p:nvSpPr>
        <p:spPr>
          <a:xfrm>
            <a:off x="5629910" y="1409700"/>
            <a:ext cx="932180" cy="932180"/>
          </a:xfrm>
          <a:prstGeom prst="star7">
            <a:avLst>
              <a:gd name="adj" fmla="val 16189"/>
              <a:gd name="hf" fmla="val 102572"/>
              <a:gd name="vf" fmla="val 105210"/>
            </a:avLst>
          </a:prstGeom>
          <a:solidFill>
            <a:schemeClr val="bg1"/>
          </a:solidFill>
          <a:ln w="12700" cap="flat" cmpd="sng">
            <a:solidFill>
              <a:srgbClr val="80B1DC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3" name="七角星"/>
          <p:cNvSpPr/>
          <p:nvPr/>
        </p:nvSpPr>
        <p:spPr>
          <a:xfrm>
            <a:off x="1919608" y="3785863"/>
            <a:ext cx="713739" cy="713740"/>
          </a:xfrm>
          <a:prstGeom prst="star7">
            <a:avLst>
              <a:gd name="adj" fmla="val 16189"/>
              <a:gd name="hf" fmla="val 102572"/>
              <a:gd name="vf" fmla="val 105210"/>
            </a:avLst>
          </a:prstGeom>
          <a:solidFill>
            <a:schemeClr val="bg1"/>
          </a:solidFill>
          <a:ln w="12700" cap="flat" cmpd="sng">
            <a:solidFill>
              <a:srgbClr val="80B1DC"/>
            </a:solidFill>
            <a:prstDash val="solid"/>
            <a:round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4" name="矩形"/>
          <p:cNvSpPr/>
          <p:nvPr/>
        </p:nvSpPr>
        <p:spPr>
          <a:xfrm>
            <a:off x="135051" y="2157730"/>
            <a:ext cx="416763" cy="280225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eaVert" wrap="square" lIns="91440" tIns="45720" rIns="91440" bIns="45720" anchor="t" anchorCtr="0">
            <a:spAutoFit/>
          </a:bodyPr>
          <a:lstStyle/>
          <a:p>
            <a:pPr marL="0" indent="0" algn="di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0" i="0" u="none" strike="noStrike" kern="1200" cap="none" spc="0" baseline="0">
                <a:solidFill>
                  <a:schemeClr val="tx1"/>
                </a:solidFill>
                <a:latin typeface="HK Grotesk" charset="0"/>
                <a:ea typeface="微软雅黑" panose="020B0503020204020204" charset="-122"/>
                <a:cs typeface="HK Grotesk" charset="0"/>
                <a:sym typeface="微软雅黑" panose="020B0503020204020204" charset="-122"/>
              </a:rPr>
              <a:t>NO.0</a:t>
            </a:r>
            <a:r>
              <a:rPr lang="en-US" altLang="zh-CN" sz="1600" b="0" i="0" u="none" strike="noStrike" kern="1200" cap="none" spc="0" baseline="0">
                <a:solidFill>
                  <a:schemeClr val="tx1"/>
                </a:solidFill>
                <a:latin typeface="HK Grotesk" charset="0"/>
                <a:ea typeface="微软雅黑" panose="020B0503020204020204" charset="-122"/>
                <a:cs typeface="HK Grotesk" charset="0"/>
              </a:rPr>
              <a:t>228</a:t>
            </a:r>
            <a:r>
              <a:rPr lang="en-US" altLang="zh-CN" sz="1600" b="0" i="0" u="none" strike="noStrike" kern="1200" cap="none" spc="0" baseline="0">
                <a:solidFill>
                  <a:schemeClr val="tx1"/>
                </a:solidFill>
                <a:latin typeface="HK Grotesk" charset="0"/>
                <a:ea typeface="微软雅黑" panose="020B0503020204020204" charset="-122"/>
                <a:cs typeface="HK Grotesk" charset="0"/>
                <a:sym typeface="微软雅黑" panose="020B0503020204020204" charset="-122"/>
              </a:rPr>
              <a:t>/2022</a:t>
            </a:r>
            <a:endParaRPr lang="zh-CN" altLang="en-US" sz="1600" b="0" i="0" u="none" strike="noStrike" kern="1200" cap="none" spc="0" baseline="0">
              <a:solidFill>
                <a:schemeClr val="tx1"/>
              </a:solidFill>
              <a:latin typeface="HK Grotesk" charset="0"/>
              <a:ea typeface="微软雅黑" panose="020B0503020204020204" charset="-122"/>
              <a:cs typeface="HK Grotesk" charset="0"/>
            </a:endParaRPr>
          </a:p>
        </p:txBody>
      </p:sp>
      <p:sp>
        <p:nvSpPr>
          <p:cNvPr id="265" name="矩形"/>
          <p:cNvSpPr/>
          <p:nvPr/>
        </p:nvSpPr>
        <p:spPr>
          <a:xfrm>
            <a:off x="2272665" y="5128260"/>
            <a:ext cx="2040890" cy="32956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6" name="矩形"/>
          <p:cNvSpPr/>
          <p:nvPr/>
        </p:nvSpPr>
        <p:spPr>
          <a:xfrm>
            <a:off x="8510905" y="3651250"/>
            <a:ext cx="2540000" cy="46863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" name="文本框 1"/>
          <p:cNvSpPr txBox="1"/>
          <p:nvPr/>
        </p:nvSpPr>
        <p:spPr>
          <a:xfrm>
            <a:off x="2364105" y="1973580"/>
            <a:ext cx="305308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000"/>
              <a:t>THANK YOU!!</a:t>
            </a:r>
            <a:endParaRPr lang="en-US" altLang="zh-CN" sz="600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2607.8299212598426,&quot;width&quot;:14399.63937007874}"/>
</p:tagLst>
</file>

<file path=ppt/tags/tag2.xml><?xml version="1.0" encoding="utf-8"?>
<p:tagLst xmlns:p="http://schemas.openxmlformats.org/presentationml/2006/main">
  <p:tag name="KSO_WPP_MARK_KEY" val="06110c88-5dbe-46c9-875c-26d4f3c11b0c"/>
  <p:tag name="COMMONDATA" val="eyJoZGlkIjoiNzRiMDM3MDQ5OTc5MmY5ZDZjMDg5OGY1NGFjNWY1ZjMifQ=="/>
</p:tagLst>
</file>

<file path=ppt/theme/theme1.xml><?xml version="1.0" encoding="utf-8"?>
<a:theme xmlns:a="http://schemas.openxmlformats.org/drawingml/2006/main" name="小红书：一只狗妹 | 原创出品&#13;">
  <a:themeElements>
    <a:clrScheme name="小红书：一只狗妹 | 原创出品&#13;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小红书：一只狗妹 | 原创出品&#13;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小红书：一只狗妹 | 原创出品&#13;">
      <a:fillStyleLst>
        <a:solidFill>
          <a:schemeClr val="phClr"/>
        </a:solidFill>
        <a:gradFill/>
        <a:gradFill/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tesMaster1">
  <a:themeElements>
    <a:clrScheme name="notesMaster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notesMaster1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notesMaster1">
      <a:fillStyleLst>
        <a:solidFill>
          <a:schemeClr val="phClr"/>
        </a:solidFill>
        <a:gradFill/>
        <a:gradFill/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handoutMaster1">
  <a:themeElements>
    <a:clrScheme name="handoutMaster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handoutMaster1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handoutMaster1">
      <a:fillStyleLst>
        <a:solidFill>
          <a:schemeClr val="phClr"/>
        </a:solidFill>
        <a:gradFill/>
        <a:gradFill/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Normal.eit</Template>
  <TotalTime>0</TotalTime>
  <Words>265</Words>
  <Application>WPS 演示</Application>
  <PresentationFormat/>
  <Paragraphs>38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Arial</vt:lpstr>
      <vt:lpstr>宋体</vt:lpstr>
      <vt:lpstr>Wingdings</vt:lpstr>
      <vt:lpstr>Times New Roman</vt:lpstr>
      <vt:lpstr>Calibri</vt:lpstr>
      <vt:lpstr>微软雅黑</vt:lpstr>
      <vt:lpstr>HK Grotesk</vt:lpstr>
      <vt:lpstr>SWAstro</vt:lpstr>
      <vt:lpstr>楷体</vt:lpstr>
      <vt:lpstr>Engry</vt:lpstr>
      <vt:lpstr>Arial Unicode MS</vt:lpstr>
      <vt:lpstr>Malgun Gothic</vt:lpstr>
      <vt:lpstr>小红书：一只狗妹 | 原创出品</vt:lpstr>
      <vt:lpstr>PowerPoint 演示文稿</vt:lpstr>
      <vt:lpstr>“我们赢了！”</vt:lpstr>
      <vt:lpstr>“无与伦比的奥运会”</vt:lpstr>
      <vt:lpstr>有一种浪漫叫中国风</vt:lpstr>
      <vt:lpstr>PowerPoint 演示文稿</vt:lpstr>
      <vt:lpstr>PowerPoint 演示文稿</vt:lpstr>
      <vt:lpstr>有一种感动，叫中国健儿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拜托好好学习</cp:lastModifiedBy>
  <cp:revision>12</cp:revision>
  <dcterms:created xsi:type="dcterms:W3CDTF">2021-12-19T01:15:00Z</dcterms:created>
  <dcterms:modified xsi:type="dcterms:W3CDTF">2022-10-21T13:52:37Z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5D7BE6A43D1B415F995544CC1634EF23</vt:lpwstr>
  </property>
  <property fmtid="{D5CDD505-2E9C-101B-9397-08002B2CF9AE}" pid="3" name="KSOProductBuildVer">
    <vt:lpwstr>2052-11.1.0.12598</vt:lpwstr>
  </property>
</Properties>
</file>