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12"/>
  </p:handoutMasterIdLst>
  <p:sldIdLst>
    <p:sldId id="256" r:id="rId3"/>
    <p:sldId id="271" r:id="rId4"/>
    <p:sldId id="265" r:id="rId6"/>
    <p:sldId id="266" r:id="rId7"/>
    <p:sldId id="267" r:id="rId8"/>
    <p:sldId id="260" r:id="rId9"/>
    <p:sldId id="268" r:id="rId10"/>
    <p:sldId id="270" r:id="rId11"/>
  </p:sldIdLst>
  <p:sldSz cx="12192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22" autoAdjust="0"/>
    <p:restoredTop sz="94660"/>
  </p:normalViewPr>
  <p:slideViewPr>
    <p:cSldViewPr snapToGrid="0">
      <p:cViewPr varScale="1">
        <p:scale>
          <a:sx n="90" d="100"/>
          <a:sy n="90" d="100"/>
        </p:scale>
        <p:origin x="90" y="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1452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handoutMaster" Target="handoutMasters/handoutMaster1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/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/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4EC56-8E46-498C-9F82-A1E67B0017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/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/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E617E-3889-48F8-A988-C1F6B731C0C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/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/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/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/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/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/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备注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0"/>
          </p:nvPr>
        </p:nvSpPr>
        <p:spPr/>
        <p:txBody>
          <a:bodyPr/>
          <a:lstStyle/>
          <a:p>
            <a:fld id="{D8E15E39-A528-4D57-82F3-E569C95CA8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备注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0"/>
          </p:nvPr>
        </p:nvSpPr>
        <p:spPr/>
        <p:txBody>
          <a:bodyPr/>
          <a:lstStyle/>
          <a:p>
            <a:fld id="{D8E15E39-A528-4D57-82F3-E569C95CA8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/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/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/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/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/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>
          <a:xfrm>
            <a:off x="839788" y="365126"/>
            <a:ext cx="10515600" cy="970222"/>
          </a:xfrm>
        </p:spPr>
        <p:txBody>
          <a:bodyPr/>
          <a:lstStyle>
            <a:lvl1pPr algn="l">
              <a:defRPr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/>
          <p:nvPr>
            <p:ph type="body" idx="1"/>
          </p:nvPr>
        </p:nvSpPr>
        <p:spPr>
          <a:xfrm>
            <a:off x="1259724" y="1567346"/>
            <a:ext cx="4701840" cy="710095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/>
          <p:nvPr>
            <p:ph sz="half" idx="2"/>
          </p:nvPr>
        </p:nvSpPr>
        <p:spPr>
          <a:xfrm>
            <a:off x="1259724" y="2338388"/>
            <a:ext cx="4701840" cy="37859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/>
          <p:nvPr>
            <p:ph type="body" sz="quarter" idx="3"/>
          </p:nvPr>
        </p:nvSpPr>
        <p:spPr>
          <a:xfrm>
            <a:off x="6289616" y="1567346"/>
            <a:ext cx="4701841" cy="710095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>
              <a:buNone/>
              <a:defRPr lang="zh-CN" altLang="en-US" b="0" smtClean="0"/>
            </a:lvl1pPr>
          </a:lstStyle>
          <a:p>
            <a:pPr marL="0" lvl="0" indent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/>
          <p:nvPr>
            <p:ph sz="quarter" idx="4"/>
          </p:nvPr>
        </p:nvSpPr>
        <p:spPr>
          <a:xfrm>
            <a:off x="6289616" y="2357460"/>
            <a:ext cx="4701841" cy="376689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/>
          <p:nvPr>
            <p:ph type="dt" sz="half" idx="10"/>
          </p:nvPr>
        </p:nvSpPr>
        <p:spPr/>
        <p:txBody>
          <a:bodyPr/>
          <a:lstStyle/>
          <a:p>
            <a:fld id="{0D4851DC-CD24-4E20-AC43-84D4817493CE}" type="datetime1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/>
          <p:nvPr>
            <p:ph type="sldNum" sz="quarter" idx="12"/>
          </p:nvPr>
        </p:nvSpPr>
        <p:spPr/>
        <p:txBody>
          <a:bodyPr/>
          <a:lstStyle/>
          <a:p>
            <a:fld id="{75F1D1A5-9DB9-47CE-AB47-B90B00FE3C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/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/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/>
          <p:nvPr>
            <p:ph type="dt" sz="half" idx="10"/>
          </p:nvPr>
        </p:nvSpPr>
        <p:spPr/>
        <p:txBody>
          <a:bodyPr/>
          <a:lstStyle/>
          <a:p>
            <a:fld id="{EB018836-6699-441E-9BAB-C61FC75AFD51}" type="datetime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/>
          <p:nvPr>
            <p:ph type="sldNum" sz="quarter" idx="12"/>
          </p:nvPr>
        </p:nvSpPr>
        <p:spPr/>
        <p:txBody>
          <a:bodyPr/>
          <a:lstStyle/>
          <a:p>
            <a:fld id="{3040BF0B-87F8-415C-BAC5-F65F41346B0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/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/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/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/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tags" Target="../tags/tag5.xml"/><Relationship Id="rId3" Type="http://schemas.openxmlformats.org/officeDocument/2006/relationships/image" Target="../media/image1.png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tags" Target="../tags/tag10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tags" Target="../tags/tag17.xml"/><Relationship Id="rId4" Type="http://schemas.openxmlformats.org/officeDocument/2006/relationships/image" Target="../media/image6.png"/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26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tags" Target="../tags/tag25.xml"/><Relationship Id="rId1" Type="http://schemas.openxmlformats.org/officeDocument/2006/relationships/tags" Target="../tags/tag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/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pPr marL="857250" indent="-857250" algn="l">
              <a:buFont typeface="Arial" charset="0"/>
              <a:buChar char="•"/>
            </a:pPr>
            <a:r>
              <a:rPr lang="zh-CN" altLang="en-US" sz="3200" dirty="0">
                <a:latin typeface="汉仪雅酷黑简" charset="0"/>
                <a:ea typeface="汉仪雅酷黑简" charset="0"/>
              </a:rPr>
              <a:t>新冠病毒阴霾未散</a:t>
            </a:r>
            <a:r>
              <a:rPr lang="zh-CN" altLang="en-US" sz="3200" dirty="0"/>
              <a:t>，“</a:t>
            </a:r>
            <a:r>
              <a:rPr lang="zh-CN" altLang="en-US" sz="3200" dirty="0">
                <a:latin typeface="汉仪雅酷黑简" charset="0"/>
                <a:ea typeface="汉仪雅酷黑简" charset="0"/>
              </a:rPr>
              <a:t>猴痘</a:t>
            </a:r>
            <a:r>
              <a:rPr lang="zh-CN" altLang="en-US" sz="3200" dirty="0"/>
              <a:t>”</a:t>
            </a:r>
            <a:r>
              <a:rPr lang="zh-CN" altLang="en-US" sz="3200" dirty="0">
                <a:latin typeface="汉仪雅酷黑简" charset="0"/>
                <a:ea typeface="汉仪雅酷黑简" charset="0"/>
              </a:rPr>
              <a:t>最近又上了热搜</a:t>
            </a:r>
            <a:r>
              <a:rPr lang="zh-CN" altLang="en-US" sz="3200" dirty="0"/>
              <a:t>。</a:t>
            </a:r>
            <a:endParaRPr lang="zh-CN" altLang="en-US" sz="3200" dirty="0"/>
          </a:p>
          <a:p>
            <a:endParaRPr lang="zh-CN" altLang="en-US" sz="32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/>
          <p:nvPr>
            <p:custDataLst>
              <p:tags r:id="rId1"/>
            </p:custDataLst>
          </p:nvPr>
        </p:nvSpPr>
        <p:spPr>
          <a:xfrm>
            <a:off x="842645" y="485140"/>
            <a:ext cx="10515600" cy="98234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smtClean="0">
                <a:solidFill>
                  <a:schemeClr val="tx1"/>
                </a:solidFill>
              </a:rPr>
              <a:t>请在此处添加标题</a:t>
            </a:r>
            <a:endParaRPr lang="zh-CN" altLang="en-US" sz="4000" smtClean="0">
              <a:solidFill>
                <a:schemeClr val="tx1"/>
              </a:solidFill>
            </a:endParaRPr>
          </a:p>
        </p:txBody>
      </p:sp>
      <p:pic>
        <p:nvPicPr>
          <p:cNvPr id="6" name="图片占位符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" b="4"/>
          <a:stretch>
            <a:fillRect/>
          </a:stretch>
        </p:blipFill>
        <p:spPr>
          <a:xfrm>
            <a:off x="6137910" y="1558925"/>
            <a:ext cx="5220038" cy="4314825"/>
          </a:xfrm>
          <a:prstGeom prst="rect">
            <a:avLst/>
          </a:prstGeom>
        </p:spPr>
      </p:pic>
      <p:pic>
        <p:nvPicPr>
          <p:cNvPr id="7" name="图片占位符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" r="11"/>
          <a:stretch>
            <a:fillRect/>
          </a:stretch>
        </p:blipFill>
        <p:spPr>
          <a:xfrm>
            <a:off x="842645" y="1558925"/>
            <a:ext cx="5220038" cy="4314825"/>
          </a:xfrm>
          <a:prstGeom prst="rect">
            <a:avLst/>
          </a:prstGeom>
        </p:spPr>
      </p:pic>
      <p:pic>
        <p:nvPicPr>
          <p:cNvPr id="2" name="图片 1" descr="2022-05-30 22:30:20.376000"/>
          <p:cNvPicPr>
            <a:picLocks noChangeAspect="1"/>
          </p:cNvPicPr>
          <p:nvPr/>
        </p:nvPicPr>
        <p:blipFill>
          <a:blip r:embed="rId5"/>
          <a:srcRect l="2619" t="-988" r="-2619" b="988"/>
          <a:stretch>
            <a:fillRect/>
          </a:stretch>
        </p:blipFill>
        <p:spPr>
          <a:xfrm>
            <a:off x="673100" y="159385"/>
            <a:ext cx="4763770" cy="6539865"/>
          </a:xfrm>
          <a:prstGeom prst="rect">
            <a:avLst/>
          </a:prstGeom>
        </p:spPr>
      </p:pic>
      <p:pic>
        <p:nvPicPr>
          <p:cNvPr id="4" name="图片 3" descr="2022-05-30 22:30:20.41500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870" y="0"/>
            <a:ext cx="6623050" cy="685800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/>
          <p:nvPr>
            <p:custDataLst>
              <p:tags r:id="rId1"/>
            </p:custDataLst>
          </p:nvPr>
        </p:nvSpPr>
        <p:spPr>
          <a:xfrm>
            <a:off x="842645" y="485140"/>
            <a:ext cx="10515600" cy="98234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smtClean="0">
                <a:solidFill>
                  <a:schemeClr val="tx1"/>
                </a:solidFill>
              </a:rPr>
              <a:t>猴痘</a:t>
            </a:r>
            <a:endParaRPr lang="zh-CN" altLang="en-US" sz="4000" smtClean="0">
              <a:solidFill>
                <a:schemeClr val="tx1"/>
              </a:solidFill>
            </a:endParaRPr>
          </a:p>
          <a:p>
            <a:r>
              <a:rPr lang="en-US" altLang="zh-CN" sz="4000" smtClean="0">
                <a:solidFill>
                  <a:schemeClr val="tx1"/>
                </a:solidFill>
              </a:rPr>
              <a:t>Monkey  Pox</a:t>
            </a:r>
            <a:endParaRPr lang="en-US" altLang="zh-CN" sz="4000" smtClean="0">
              <a:solidFill>
                <a:schemeClr val="tx1"/>
              </a:solidFill>
            </a:endParaRPr>
          </a:p>
          <a:p>
            <a:endParaRPr lang="en-US" altLang="zh-CN" sz="4000" smtClean="0">
              <a:solidFill>
                <a:schemeClr val="tx1"/>
              </a:solidFill>
            </a:endParaRPr>
          </a:p>
        </p:txBody>
      </p:sp>
      <p:sp>
        <p:nvSpPr>
          <p:cNvPr id="7" name="文本占位符 3"/>
          <p:cNvSpPr txBox="1"/>
          <p:nvPr>
            <p:custDataLst>
              <p:tags r:id="rId2"/>
            </p:custDataLst>
          </p:nvPr>
        </p:nvSpPr>
        <p:spPr>
          <a:xfrm>
            <a:off x="842645" y="1271905"/>
            <a:ext cx="5150485" cy="431419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smtClean="0">
                <a:solidFill>
                  <a:srgbClr val="121212"/>
                </a:solidFill>
              </a:rPr>
              <a:t>它</a:t>
            </a:r>
            <a:r>
              <a:rPr lang="en-US" altLang="zh-CN" sz="2800" smtClean="0">
                <a:solidFill>
                  <a:srgbClr val="121212"/>
                </a:solidFill>
              </a:rPr>
              <a:t>也是一种病毒</a:t>
            </a:r>
            <a:r>
              <a:rPr lang="zh-CN" altLang="en-US" sz="2800" smtClean="0">
                <a:solidFill>
                  <a:srgbClr val="121212"/>
                </a:solidFill>
              </a:rPr>
              <a:t>，</a:t>
            </a:r>
            <a:r>
              <a:rPr lang="en-US" altLang="zh-CN" sz="2800" smtClean="0">
                <a:solidFill>
                  <a:srgbClr val="121212"/>
                </a:solidFill>
              </a:rPr>
              <a:t>并不是最新发现</a:t>
            </a:r>
            <a:r>
              <a:rPr lang="zh-CN" altLang="en-US" sz="2800" smtClean="0">
                <a:solidFill>
                  <a:srgbClr val="121212"/>
                </a:solidFill>
              </a:rPr>
              <a:t>的，</a:t>
            </a:r>
            <a:r>
              <a:rPr lang="en-US" altLang="zh-CN" sz="2800" smtClean="0">
                <a:solidFill>
                  <a:srgbClr val="121212"/>
                </a:solidFill>
              </a:rPr>
              <a:t>早在1958</a:t>
            </a:r>
            <a:r>
              <a:rPr lang="zh-CN" altLang="en-US" sz="2800" smtClean="0">
                <a:solidFill>
                  <a:srgbClr val="121212"/>
                </a:solidFill>
              </a:rPr>
              <a:t>年</a:t>
            </a:r>
            <a:r>
              <a:rPr lang="en-US" altLang="zh-CN" sz="2800" smtClean="0">
                <a:solidFill>
                  <a:srgbClr val="121212"/>
                </a:solidFill>
              </a:rPr>
              <a:t>就被发现</a:t>
            </a:r>
            <a:r>
              <a:rPr lang="zh-CN" altLang="en-US" sz="2800" smtClean="0">
                <a:solidFill>
                  <a:srgbClr val="121212"/>
                </a:solidFill>
              </a:rPr>
              <a:t>在</a:t>
            </a:r>
            <a:r>
              <a:rPr lang="en-US" altLang="zh-CN" sz="2800" smtClean="0">
                <a:solidFill>
                  <a:srgbClr val="FF0000"/>
                </a:solidFill>
              </a:rPr>
              <a:t>猴子</a:t>
            </a:r>
            <a:r>
              <a:rPr lang="en-US" altLang="zh-CN" sz="2800" smtClean="0">
                <a:solidFill>
                  <a:srgbClr val="121212"/>
                </a:solidFill>
              </a:rPr>
              <a:t>身上发病</a:t>
            </a:r>
            <a:r>
              <a:rPr lang="zh-CN" altLang="en-US" sz="2800" smtClean="0">
                <a:solidFill>
                  <a:srgbClr val="121212"/>
                </a:solidFill>
              </a:rPr>
              <a:t>，</a:t>
            </a:r>
            <a:r>
              <a:rPr lang="en-US" altLang="zh-CN" sz="2800" smtClean="0">
                <a:solidFill>
                  <a:srgbClr val="121212"/>
                </a:solidFill>
              </a:rPr>
              <a:t>后来发现这种病还可以</a:t>
            </a:r>
            <a:r>
              <a:rPr lang="zh-CN" altLang="en-US" sz="2800" smtClean="0">
                <a:solidFill>
                  <a:srgbClr val="121212"/>
                </a:solidFill>
              </a:rPr>
              <a:t>猴传</a:t>
            </a:r>
            <a:r>
              <a:rPr lang="en-US" altLang="zh-CN" sz="2800" smtClean="0">
                <a:solidFill>
                  <a:srgbClr val="121212"/>
                </a:solidFill>
              </a:rPr>
              <a:t>给人</a:t>
            </a:r>
            <a:r>
              <a:rPr lang="zh-CN" altLang="en-US" sz="2800" smtClean="0">
                <a:solidFill>
                  <a:srgbClr val="121212"/>
                </a:solidFill>
              </a:rPr>
              <a:t>，人传给人，</a:t>
            </a:r>
            <a:r>
              <a:rPr lang="en-US" altLang="zh-CN" sz="2800" smtClean="0">
                <a:solidFill>
                  <a:srgbClr val="121212"/>
                </a:solidFill>
              </a:rPr>
              <a:t>在身上</a:t>
            </a:r>
            <a:r>
              <a:rPr lang="zh-CN" altLang="en-US" sz="2800" smtClean="0">
                <a:solidFill>
                  <a:srgbClr val="121212"/>
                </a:solidFill>
              </a:rPr>
              <a:t>会长</a:t>
            </a:r>
            <a:r>
              <a:rPr lang="en-US" altLang="zh-CN" sz="2800" smtClean="0">
                <a:solidFill>
                  <a:srgbClr val="121212"/>
                </a:solidFill>
              </a:rPr>
              <a:t>一些“</a:t>
            </a:r>
            <a:r>
              <a:rPr lang="en-US" altLang="zh-CN" sz="2800" smtClean="0">
                <a:solidFill>
                  <a:srgbClr val="FF0000"/>
                </a:solidFill>
              </a:rPr>
              <a:t>小痘痘</a:t>
            </a:r>
            <a:r>
              <a:rPr lang="en-US" altLang="zh-CN" sz="2800" smtClean="0">
                <a:solidFill>
                  <a:srgbClr val="121212"/>
                </a:solidFill>
              </a:rPr>
              <a:t>”最初的症状通常类似于流感，如发烧、寒颤、疲惫、头痛和肌肉无力，而后淋巴结开始肿大</a:t>
            </a:r>
            <a:endParaRPr lang="en-US" altLang="zh-CN" sz="2800" smtClean="0">
              <a:solidFill>
                <a:srgbClr val="121212"/>
              </a:solidFill>
            </a:endParaRPr>
          </a:p>
          <a:p>
            <a:pPr marL="0" indent="0">
              <a:buNone/>
            </a:pPr>
            <a:r>
              <a:rPr lang="en-US" altLang="zh-CN" sz="2800" smtClean="0">
                <a:solidFill>
                  <a:srgbClr val="121212"/>
                </a:solidFill>
              </a:rPr>
              <a:t>坏消息</a:t>
            </a:r>
            <a:r>
              <a:rPr lang="en-US" altLang="zh-CN" sz="2800" smtClean="0">
                <a:solidFill>
                  <a:srgbClr val="121212"/>
                </a:solidFill>
              </a:rPr>
              <a:t>是</a:t>
            </a:r>
            <a:r>
              <a:rPr lang="en-US" altLang="zh-CN" sz="2800" smtClean="0">
                <a:solidFill>
                  <a:srgbClr val="121212"/>
                </a:solidFill>
              </a:rPr>
              <a:t>到目前为止还</a:t>
            </a:r>
            <a:r>
              <a:rPr lang="en-US" altLang="zh-CN" sz="2800" smtClean="0">
                <a:solidFill>
                  <a:srgbClr val="FF0000"/>
                </a:solidFill>
              </a:rPr>
              <a:t>没有</a:t>
            </a:r>
            <a:r>
              <a:rPr lang="en-US" altLang="zh-CN" sz="2800" smtClean="0">
                <a:solidFill>
                  <a:srgbClr val="121212"/>
                </a:solidFill>
              </a:rPr>
              <a:t>针对</a:t>
            </a:r>
            <a:r>
              <a:rPr lang="en-US" altLang="zh-CN" sz="2800" smtClean="0">
                <a:solidFill>
                  <a:srgbClr val="121212"/>
                </a:solidFill>
              </a:rPr>
              <a:t>猴痘的</a:t>
            </a:r>
            <a:r>
              <a:rPr lang="en-US" altLang="zh-CN" sz="2800" smtClean="0">
                <a:solidFill>
                  <a:srgbClr val="121212"/>
                </a:solidFill>
              </a:rPr>
              <a:t>特效疗法</a:t>
            </a:r>
            <a:endParaRPr lang="en-US" altLang="zh-CN" sz="2800" smtClean="0">
              <a:solidFill>
                <a:srgbClr val="121212"/>
              </a:solidFill>
            </a:endParaRPr>
          </a:p>
        </p:txBody>
      </p:sp>
      <p:pic>
        <p:nvPicPr>
          <p:cNvPr id="4" name="图片 3" descr="2022-05-29 23:15:44.2580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2865" y="485140"/>
            <a:ext cx="5621020" cy="2762885"/>
          </a:xfrm>
          <a:prstGeom prst="rect">
            <a:avLst/>
          </a:prstGeom>
        </p:spPr>
      </p:pic>
      <p:pic>
        <p:nvPicPr>
          <p:cNvPr id="8" name="图片 7" descr="2022-05-29 23:27:15.4210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130" y="1987550"/>
            <a:ext cx="5826760" cy="420370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Bar/>
      </p:transition>
    </mc:Choice>
    <mc:Fallback>
      <p:transition>
        <p:randomBa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好消息</a:t>
            </a:r>
            <a:r>
              <a:rPr lang="zh-CN" altLang="en-US" dirty="0" smtClean="0">
                <a:solidFill>
                  <a:schemeClr val="tx1"/>
                </a:solidFill>
              </a:rPr>
              <a:t>！！！                </a:t>
            </a:r>
            <a:r>
              <a:rPr lang="en-US" altLang="zh-CN" dirty="0" smtClean="0">
                <a:solidFill>
                  <a:srgbClr val="FF0000"/>
                </a:solidFill>
              </a:rPr>
              <a:t>但是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/>
          <p:nvPr>
            <p:ph sz="half" idx="1"/>
            <p:custDataLst>
              <p:tags r:id="rId2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 smtClean="0">
                <a:solidFill>
                  <a:schemeClr val="tx1"/>
                </a:solidFill>
              </a:rPr>
              <a:t>猴痘</a:t>
            </a:r>
            <a:r>
              <a:rPr lang="en-US" altLang="zh-CN" dirty="0" smtClean="0">
                <a:solidFill>
                  <a:schemeClr val="tx1"/>
                </a:solidFill>
              </a:rPr>
              <a:t>病毒一般不是很强</a:t>
            </a:r>
            <a:r>
              <a:rPr lang="zh-CN" altLang="en-US" dirty="0" smtClean="0">
                <a:solidFill>
                  <a:schemeClr val="tx1"/>
                </a:solidFill>
              </a:rPr>
              <a:t>会被</a:t>
            </a:r>
            <a:r>
              <a:rPr lang="en-US" altLang="zh-CN" dirty="0" smtClean="0">
                <a:solidFill>
                  <a:schemeClr val="tx1"/>
                </a:solidFill>
              </a:rPr>
              <a:t>身体消灭</a:t>
            </a:r>
            <a:r>
              <a:rPr lang="zh-CN" altLang="en-US" dirty="0" smtClean="0">
                <a:solidFill>
                  <a:schemeClr val="tx1"/>
                </a:solidFill>
              </a:rPr>
              <a:t>，</a:t>
            </a:r>
            <a:r>
              <a:rPr lang="en-US" altLang="zh-CN" dirty="0" smtClean="0">
                <a:solidFill>
                  <a:schemeClr val="tx1"/>
                </a:solidFill>
              </a:rPr>
              <a:t>身体</a:t>
            </a:r>
            <a:r>
              <a:rPr lang="zh-CN" altLang="en-US" dirty="0" smtClean="0">
                <a:solidFill>
                  <a:schemeClr val="tx1"/>
                </a:solidFill>
              </a:rPr>
              <a:t>上的</a:t>
            </a:r>
            <a:r>
              <a:rPr lang="en-US" altLang="zh-CN" dirty="0" smtClean="0">
                <a:solidFill>
                  <a:schemeClr val="tx1"/>
                </a:solidFill>
              </a:rPr>
              <a:t>一些症状也会消失</a:t>
            </a:r>
            <a:endParaRPr lang="en-US" altLang="zh-CN" dirty="0" smtClean="0">
              <a:solidFill>
                <a:schemeClr val="tx1"/>
              </a:solidFill>
            </a:endParaRPr>
          </a:p>
        </p:txBody>
      </p:sp>
      <p:sp>
        <p:nvSpPr>
          <p:cNvPr id="7" name="内容占位符 6"/>
          <p:cNvSpPr/>
          <p:nvPr>
            <p:ph sz="half" idx="2"/>
            <p:custDataLst>
              <p:tags r:id="rId3"/>
            </p:custDataLst>
          </p:nvPr>
        </p:nvSpPr>
        <p:spPr>
          <a:xfrm>
            <a:off x="6457950" y="1691005"/>
            <a:ext cx="5181600" cy="4351338"/>
          </a:xfrm>
        </p:spPr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如果</a:t>
            </a:r>
            <a:r>
              <a:rPr lang="en-US" altLang="zh-CN" dirty="0" smtClean="0">
                <a:solidFill>
                  <a:schemeClr val="tx1"/>
                </a:solidFill>
              </a:rPr>
              <a:t>抵抗力下降</a:t>
            </a:r>
            <a:r>
              <a:rPr lang="zh-CN" altLang="en-US" dirty="0" smtClean="0">
                <a:solidFill>
                  <a:schemeClr val="tx1"/>
                </a:solidFill>
              </a:rPr>
              <a:t>时</a:t>
            </a:r>
            <a:r>
              <a:rPr lang="en-US" altLang="zh-CN" dirty="0" smtClean="0">
                <a:solidFill>
                  <a:schemeClr val="tx1"/>
                </a:solidFill>
              </a:rPr>
              <a:t>患有</a:t>
            </a:r>
            <a:r>
              <a:rPr lang="zh-CN" altLang="en-US" dirty="0" smtClean="0">
                <a:solidFill>
                  <a:schemeClr val="tx1"/>
                </a:solidFill>
              </a:rPr>
              <a:t>猴痘</a:t>
            </a:r>
            <a:endParaRPr lang="zh-CN" altLang="en-US" dirty="0" smtClean="0">
              <a:solidFill>
                <a:schemeClr val="tx1"/>
              </a:solidFill>
            </a:endParaRPr>
          </a:p>
          <a:p>
            <a:r>
              <a:rPr lang="zh-CN" altLang="en-US" dirty="0" smtClean="0">
                <a:solidFill>
                  <a:schemeClr val="tx1"/>
                </a:solidFill>
              </a:rPr>
              <a:t>在</a:t>
            </a:r>
            <a:r>
              <a:rPr lang="en-US" altLang="zh-CN" dirty="0" smtClean="0">
                <a:solidFill>
                  <a:schemeClr val="tx1"/>
                </a:solidFill>
              </a:rPr>
              <a:t>大脑</a:t>
            </a:r>
            <a:r>
              <a:rPr lang="zh-CN" altLang="en-US" dirty="0" smtClean="0">
                <a:solidFill>
                  <a:schemeClr val="tx1"/>
                </a:solidFill>
              </a:rPr>
              <a:t>：</a:t>
            </a:r>
            <a:r>
              <a:rPr lang="en-US" altLang="zh-CN" dirty="0" smtClean="0">
                <a:solidFill>
                  <a:schemeClr val="tx1"/>
                </a:solidFill>
              </a:rPr>
              <a:t>可能引发脑膜炎</a:t>
            </a:r>
            <a:endParaRPr lang="en-US" altLang="zh-CN" dirty="0" smtClean="0">
              <a:solidFill>
                <a:schemeClr val="tx1"/>
              </a:solidFill>
            </a:endParaRPr>
          </a:p>
          <a:p>
            <a:r>
              <a:rPr lang="zh-CN" altLang="en-US" dirty="0" smtClean="0">
                <a:solidFill>
                  <a:schemeClr val="tx1"/>
                </a:solidFill>
              </a:rPr>
              <a:t>在</a:t>
            </a:r>
            <a:r>
              <a:rPr lang="en-US" altLang="zh-CN" dirty="0" smtClean="0">
                <a:solidFill>
                  <a:schemeClr val="tx1"/>
                </a:solidFill>
              </a:rPr>
              <a:t>肺部</a:t>
            </a:r>
            <a:r>
              <a:rPr lang="zh-CN" altLang="en-US" dirty="0" smtClean="0">
                <a:solidFill>
                  <a:schemeClr val="tx1"/>
                </a:solidFill>
              </a:rPr>
              <a:t>：</a:t>
            </a:r>
            <a:r>
              <a:rPr lang="en-US" altLang="zh-CN" dirty="0" smtClean="0">
                <a:solidFill>
                  <a:schemeClr val="tx1"/>
                </a:solidFill>
              </a:rPr>
              <a:t>肺炎</a:t>
            </a:r>
            <a:endParaRPr lang="en-US" altLang="zh-CN" dirty="0" smtClean="0">
              <a:solidFill>
                <a:schemeClr val="tx1"/>
              </a:solidFill>
            </a:endParaRPr>
          </a:p>
          <a:p>
            <a:r>
              <a:rPr lang="zh-CN" altLang="en-US" dirty="0" smtClean="0">
                <a:solidFill>
                  <a:schemeClr val="tx1"/>
                </a:solidFill>
              </a:rPr>
              <a:t>在</a:t>
            </a:r>
            <a:r>
              <a:rPr lang="en-US" altLang="zh-CN" dirty="0" smtClean="0">
                <a:solidFill>
                  <a:schemeClr val="tx1"/>
                </a:solidFill>
              </a:rPr>
              <a:t>皮肤</a:t>
            </a:r>
            <a:r>
              <a:rPr lang="zh-CN" altLang="en-US" dirty="0" smtClean="0">
                <a:solidFill>
                  <a:schemeClr val="tx1"/>
                </a:solidFill>
              </a:rPr>
              <a:t>：</a:t>
            </a:r>
            <a:r>
              <a:rPr lang="en-US" altLang="zh-CN" dirty="0" smtClean="0">
                <a:solidFill>
                  <a:schemeClr val="tx1"/>
                </a:solidFill>
              </a:rPr>
              <a:t>感染/蜂窝性组织炎/白血症</a:t>
            </a:r>
            <a:endParaRPr lang="en-US" altLang="zh-CN" dirty="0" smtClean="0">
              <a:solidFill>
                <a:schemeClr val="tx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29335" y="4988560"/>
            <a:ext cx="10133330" cy="1061085"/>
          </a:xfrm>
          <a:prstGeom prst="rect">
            <a:avLst/>
          </a:prstGeom>
          <a:solidFill>
            <a:srgbClr val="FFFF00"/>
          </a:solidFill>
          <a:ln w="6350"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B0F0"/>
                </a:solidFill>
              </a14:hiddenLine>
            </a:ext>
          </a:extLst>
        </p:spPr>
        <p:txBody>
          <a:bodyPr wrap="square" rtlCol="0">
            <a:noAutofit/>
          </a:bodyPr>
          <a:p>
            <a:pPr indent="0" algn="l">
              <a:lnSpc>
                <a:spcPct val="100000"/>
              </a:lnSpc>
              <a:buNone/>
            </a:pPr>
            <a:r>
              <a:rPr lang="zh-CN" altLang="en-US" sz="2400"/>
              <a:t>猴痘</a:t>
            </a:r>
            <a:r>
              <a:rPr lang="en-US" altLang="zh-CN" sz="2400"/>
              <a:t>本身不可怕</a:t>
            </a:r>
            <a:r>
              <a:rPr lang="zh-CN" altLang="en-US" sz="2400"/>
              <a:t>，</a:t>
            </a:r>
            <a:r>
              <a:rPr lang="en-US" altLang="zh-CN" sz="2400"/>
              <a:t>可</a:t>
            </a:r>
            <a:r>
              <a:rPr lang="zh-CN" altLang="en-US" sz="2400"/>
              <a:t>怕的是在于</a:t>
            </a:r>
            <a:r>
              <a:rPr lang="en-US" altLang="zh-CN" sz="2400"/>
              <a:t>它的并发症</a:t>
            </a:r>
            <a:endParaRPr lang="en-US" altLang="zh-CN" sz="2400"/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ircle/>
      </p:transition>
    </mc:Choice>
    <mc:Fallback>
      <p:transition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蔓延</a:t>
            </a:r>
            <a:r>
              <a:rPr lang="en-US" altLang="zh-CN" dirty="0" smtClean="0">
                <a:solidFill>
                  <a:schemeClr val="tx1"/>
                </a:solidFill>
              </a:rPr>
              <a:t>速度加快的原因</a:t>
            </a:r>
            <a:endParaRPr lang="en-US" altLang="zh-CN" dirty="0" smtClean="0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/>
          <p:nvPr>
            <p:ph sz="half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1.病毒本身产生变异🧬</a:t>
            </a:r>
            <a:endParaRPr lang="en-US" altLang="zh-CN" dirty="0" smtClean="0">
              <a:solidFill>
                <a:schemeClr val="tx1"/>
              </a:solidFill>
            </a:endParaRPr>
          </a:p>
          <a:p>
            <a:endParaRPr lang="en-US" altLang="zh-CN" dirty="0" smtClean="0">
              <a:solidFill>
                <a:schemeClr val="tx1"/>
              </a:solidFill>
            </a:endParaRPr>
          </a:p>
          <a:p>
            <a:r>
              <a:rPr lang="en-US" altLang="zh-CN" dirty="0" smtClean="0">
                <a:solidFill>
                  <a:schemeClr val="tx1"/>
                </a:solidFill>
              </a:rPr>
              <a:t>2是否真的</a:t>
            </a:r>
            <a:r>
              <a:rPr lang="zh-CN" altLang="en-US" dirty="0" smtClean="0">
                <a:solidFill>
                  <a:schemeClr val="tx1"/>
                </a:solidFill>
              </a:rPr>
              <a:t>像</a:t>
            </a:r>
            <a:r>
              <a:rPr lang="en-US" altLang="zh-CN" dirty="0" smtClean="0">
                <a:solidFill>
                  <a:schemeClr val="tx1"/>
                </a:solidFill>
              </a:rPr>
              <a:t>网上</a:t>
            </a:r>
            <a:r>
              <a:rPr lang="zh-CN" altLang="en-US" dirty="0" smtClean="0">
                <a:solidFill>
                  <a:schemeClr val="tx1"/>
                </a:solidFill>
              </a:rPr>
              <a:t>说对的</a:t>
            </a:r>
            <a:r>
              <a:rPr lang="en-US" altLang="zh-CN" dirty="0" smtClean="0">
                <a:solidFill>
                  <a:schemeClr val="tx1"/>
                </a:solidFill>
              </a:rPr>
              <a:t>那</a:t>
            </a:r>
            <a:r>
              <a:rPr lang="zh-CN" altLang="en-US" dirty="0" smtClean="0">
                <a:solidFill>
                  <a:schemeClr val="tx1"/>
                </a:solidFill>
              </a:rPr>
              <a:t>样，是</a:t>
            </a:r>
            <a:r>
              <a:rPr lang="en-US" altLang="zh-CN" dirty="0" smtClean="0">
                <a:solidFill>
                  <a:schemeClr val="tx1"/>
                </a:solidFill>
              </a:rPr>
              <a:t>老美自作自受</a:t>
            </a:r>
            <a:r>
              <a:rPr lang="zh-CN" altLang="en-US" dirty="0" smtClean="0">
                <a:solidFill>
                  <a:schemeClr val="tx1"/>
                </a:solidFill>
              </a:rPr>
              <a:t>呢？</a:t>
            </a:r>
            <a:endParaRPr lang="zh-CN" altLang="en-US" dirty="0" smtClean="0">
              <a:solidFill>
                <a:schemeClr val="tx1"/>
              </a:solidFill>
            </a:endParaRPr>
          </a:p>
          <a:p>
            <a:r>
              <a:rPr lang="en-US" altLang="zh-CN" dirty="0" smtClean="0">
                <a:solidFill>
                  <a:schemeClr val="tx1"/>
                </a:solidFill>
              </a:rPr>
              <a:t>⬆️请大家不要相信网上</a:t>
            </a:r>
            <a:r>
              <a:rPr lang="zh-CN" altLang="en-US" dirty="0" smtClean="0">
                <a:solidFill>
                  <a:schemeClr val="tx1"/>
                </a:solidFill>
              </a:rPr>
              <a:t>的</a:t>
            </a:r>
            <a:r>
              <a:rPr lang="en-US" altLang="zh-CN" dirty="0" smtClean="0">
                <a:solidFill>
                  <a:schemeClr val="tx1"/>
                </a:solidFill>
              </a:rPr>
              <a:t>为了收</a:t>
            </a:r>
            <a:r>
              <a:rPr lang="zh-CN" altLang="en-US" dirty="0" smtClean="0">
                <a:solidFill>
                  <a:schemeClr val="tx1"/>
                </a:solidFill>
              </a:rPr>
              <a:t>割</a:t>
            </a:r>
            <a:r>
              <a:rPr lang="en-US" altLang="zh-CN" dirty="0" smtClean="0">
                <a:solidFill>
                  <a:schemeClr val="tx1"/>
                </a:solidFill>
              </a:rPr>
              <a:t>流量</a:t>
            </a:r>
            <a:r>
              <a:rPr lang="zh-CN" altLang="en-US" dirty="0" smtClean="0">
                <a:solidFill>
                  <a:schemeClr val="tx1"/>
                </a:solidFill>
              </a:rPr>
              <a:t>而</a:t>
            </a:r>
            <a:r>
              <a:rPr lang="en-US" altLang="zh-CN" dirty="0" smtClean="0">
                <a:solidFill>
                  <a:schemeClr val="tx1"/>
                </a:solidFill>
              </a:rPr>
              <a:t>引发</a:t>
            </a:r>
            <a:r>
              <a:rPr lang="zh-CN" altLang="en-US" dirty="0" smtClean="0">
                <a:solidFill>
                  <a:schemeClr val="tx1"/>
                </a:solidFill>
              </a:rPr>
              <a:t>的</a:t>
            </a:r>
            <a:r>
              <a:rPr lang="en-US" altLang="zh-CN" dirty="0" smtClean="0">
                <a:solidFill>
                  <a:schemeClr val="tx1"/>
                </a:solidFill>
              </a:rPr>
              <a:t>话题</a:t>
            </a:r>
            <a:r>
              <a:rPr lang="zh-CN" altLang="en-US" dirty="0" smtClean="0">
                <a:solidFill>
                  <a:schemeClr val="tx1"/>
                </a:solidFill>
              </a:rPr>
              <a:t>，</a:t>
            </a:r>
            <a:r>
              <a:rPr lang="en-US" altLang="zh-CN" dirty="0" smtClean="0">
                <a:solidFill>
                  <a:schemeClr val="tx1"/>
                </a:solidFill>
              </a:rPr>
              <a:t>看了也只是徒增烦恼</a:t>
            </a:r>
            <a:endParaRPr lang="en-US" altLang="zh-CN" dirty="0" smtClean="0">
              <a:solidFill>
                <a:schemeClr val="tx1"/>
              </a:solidFill>
            </a:endParaRPr>
          </a:p>
        </p:txBody>
      </p:sp>
      <p:sp>
        <p:nvSpPr>
          <p:cNvPr id="7" name="内容占位符 6"/>
          <p:cNvSpPr/>
          <p:nvPr>
            <p:ph sz="half" idx="2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往年</a:t>
            </a:r>
            <a:r>
              <a:rPr lang="en-US" altLang="zh-CN" dirty="0" smtClean="0">
                <a:solidFill>
                  <a:schemeClr val="tx1"/>
                </a:solidFill>
              </a:rPr>
              <a:t>总是局限于非洲地区但是最近</a:t>
            </a:r>
            <a:r>
              <a:rPr lang="zh-CN" altLang="en-US" dirty="0" smtClean="0">
                <a:solidFill>
                  <a:schemeClr val="tx1"/>
                </a:solidFill>
              </a:rPr>
              <a:t>却</a:t>
            </a:r>
            <a:r>
              <a:rPr lang="en-US" altLang="zh-CN" dirty="0" smtClean="0">
                <a:solidFill>
                  <a:schemeClr val="tx1"/>
                </a:solidFill>
              </a:rPr>
              <a:t>发展到了欧</a:t>
            </a:r>
            <a:r>
              <a:rPr lang="zh-CN" altLang="en-US" dirty="0" smtClean="0">
                <a:solidFill>
                  <a:schemeClr val="tx1"/>
                </a:solidFill>
              </a:rPr>
              <a:t>洲和美洲等</a:t>
            </a:r>
            <a:r>
              <a:rPr lang="en-US" altLang="zh-CN" dirty="0" smtClean="0">
                <a:solidFill>
                  <a:schemeClr val="tx1"/>
                </a:solidFill>
              </a:rPr>
              <a:t>地区</a:t>
            </a:r>
            <a:endParaRPr lang="en-US" altLang="zh-CN" dirty="0" smtClean="0">
              <a:solidFill>
                <a:schemeClr val="tx1"/>
              </a:solidFill>
            </a:endParaRPr>
          </a:p>
        </p:txBody>
      </p:sp>
      <p:pic>
        <p:nvPicPr>
          <p:cNvPr id="5" name="图片 4" descr="2022-05-29 23:04:43.867000"/>
          <p:cNvPicPr>
            <a:picLocks noChangeAspect="1"/>
          </p:cNvPicPr>
          <p:nvPr/>
        </p:nvPicPr>
        <p:blipFill>
          <a:blip r:embed="rId4"/>
          <a:srcRect l="394" t="62963" r="-394"/>
          <a:stretch>
            <a:fillRect/>
          </a:stretch>
        </p:blipFill>
        <p:spPr>
          <a:xfrm>
            <a:off x="6718300" y="3175000"/>
            <a:ext cx="4794250" cy="336613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1"/>
            </p:custDataLst>
          </p:nvPr>
        </p:nvSpPr>
        <p:spPr>
          <a:xfrm>
            <a:off x="838200" y="626745"/>
            <a:ext cx="10515600" cy="1325563"/>
          </a:xfrm>
        </p:spPr>
        <p:txBody>
          <a:bodyPr/>
          <a:lstStyle/>
          <a:p>
            <a:r>
              <a:rPr lang="zh-CN" altLang="en-US" sz="3600" dirty="0" smtClean="0">
                <a:solidFill>
                  <a:srgbClr val="00B050"/>
                </a:solidFill>
              </a:rPr>
              <a:t>会传染吗？</a:t>
            </a:r>
            <a:endParaRPr lang="zh-CN" altLang="en-US" sz="3600" dirty="0" smtClean="0">
              <a:solidFill>
                <a:srgbClr val="00B050"/>
              </a:solidFill>
            </a:endParaRPr>
          </a:p>
          <a:p>
            <a:endParaRPr lang="zh-CN" altLang="en-US" sz="3600" dirty="0" smtClean="0">
              <a:solidFill>
                <a:srgbClr val="00B05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8200" y="1428750"/>
            <a:ext cx="8165465" cy="15386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0" algn="ctr">
              <a:lnSpc>
                <a:spcPct val="100000"/>
              </a:lnSpc>
              <a:buFont typeface="+mj-lt"/>
              <a:buNone/>
            </a:pPr>
            <a:r>
              <a:rPr lang="zh-CN" altLang="en-US" sz="2400"/>
              <a:t>目前仅有5项研究报告了人与人传染的一些危险因素：睡在同一个房间或同一张床上，同住者，或者从同一个盘子里喝水或吃东西都是与人际传播相关的危险行为。</a:t>
            </a:r>
            <a:endParaRPr lang="zh-CN" altLang="en-US" sz="2400"/>
          </a:p>
          <a:p>
            <a:pPr marL="457200" indent="-457200" algn="ctr">
              <a:lnSpc>
                <a:spcPct val="100000"/>
              </a:lnSpc>
            </a:pPr>
            <a:endParaRPr lang="zh-CN" altLang="en-US" sz="2400"/>
          </a:p>
        </p:txBody>
      </p:sp>
      <p:sp>
        <p:nvSpPr>
          <p:cNvPr id="10" name="文本框 9"/>
          <p:cNvSpPr txBox="1"/>
          <p:nvPr/>
        </p:nvSpPr>
        <p:spPr>
          <a:xfrm>
            <a:off x="838200" y="2745105"/>
            <a:ext cx="9144000" cy="5219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342900" indent="-342900">
              <a:lnSpc>
                <a:spcPct val="100000"/>
              </a:lnSpc>
              <a:buChar char="•"/>
            </a:pPr>
            <a:r>
              <a:rPr lang="zh-CN" altLang="en-US" sz="3200">
                <a:solidFill>
                  <a:srgbClr val="00B050"/>
                </a:solidFill>
              </a:rPr>
              <a:t>如何预防？</a:t>
            </a:r>
            <a:endParaRPr lang="zh-CN" altLang="en-US" sz="3200">
              <a:solidFill>
                <a:srgbClr val="00B050"/>
              </a:solidFill>
            </a:endParaRPr>
          </a:p>
          <a:p>
            <a:pPr marL="342900" indent="-342900">
              <a:lnSpc>
                <a:spcPct val="100000"/>
              </a:lnSpc>
              <a:buChar char="•"/>
            </a:pPr>
            <a:r>
              <a:rPr lang="zh-CN" altLang="en-US" sz="2400"/>
              <a:t>接种天花疫苗以后，猴痘感染率会下降。</a:t>
            </a:r>
            <a:endParaRPr lang="zh-CN" altLang="en-US" sz="2400"/>
          </a:p>
          <a:p>
            <a:pPr marL="342900" indent="-342900">
              <a:lnSpc>
                <a:spcPct val="100000"/>
              </a:lnSpc>
              <a:buChar char="•"/>
            </a:pPr>
            <a:r>
              <a:rPr lang="zh-CN" altLang="en-US" sz="2400"/>
              <a:t>与未接种疫苗的人群相比，接种疫苗的个体的总体发病率较低(3.6/1000 vs. 0.95/1000) 。</a:t>
            </a:r>
            <a:endParaRPr lang="zh-CN" altLang="en-US" sz="2400"/>
          </a:p>
          <a:p>
            <a:pPr marL="342900" indent="-342900">
              <a:lnSpc>
                <a:spcPct val="100000"/>
              </a:lnSpc>
              <a:buChar char="•"/>
            </a:pPr>
            <a:endParaRPr lang="zh-CN" altLang="en-US" sz="2400"/>
          </a:p>
          <a:p>
            <a:pPr marL="342900" indent="-342900">
              <a:lnSpc>
                <a:spcPct val="100000"/>
              </a:lnSpc>
              <a:buChar char="•"/>
            </a:pPr>
            <a:r>
              <a:rPr lang="zh-CN" altLang="en-US" sz="2800">
                <a:solidFill>
                  <a:srgbClr val="00B050"/>
                </a:solidFill>
              </a:rPr>
              <a:t>猴痘的病死率怎么样呢？</a:t>
            </a:r>
            <a:endParaRPr lang="zh-CN" altLang="en-US" sz="2800">
              <a:solidFill>
                <a:srgbClr val="00B050"/>
              </a:solidFill>
            </a:endParaRPr>
          </a:p>
          <a:p>
            <a:pPr marL="342900" indent="-342900">
              <a:lnSpc>
                <a:spcPct val="100000"/>
              </a:lnSpc>
              <a:buChar char="•"/>
            </a:pPr>
            <a:endParaRPr lang="zh-CN" altLang="en-US" sz="2800">
              <a:solidFill>
                <a:srgbClr val="00B050"/>
              </a:solidFill>
            </a:endParaRPr>
          </a:p>
          <a:p>
            <a:pPr marL="342900" indent="-342900">
              <a:lnSpc>
                <a:spcPct val="100000"/>
              </a:lnSpc>
              <a:buChar char="•"/>
            </a:pPr>
            <a:r>
              <a:rPr lang="zh-CN" altLang="en-US" sz="2400"/>
              <a:t>在所有国家地区计算得出的汇总，估计猴痘病死率约为8.7%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ircle/>
      </p:transition>
    </mc:Choice>
    <mc:Fallback>
      <p:transition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00B050"/>
                </a:solidFill>
              </a:rPr>
              <a:t>如何</a:t>
            </a:r>
            <a:r>
              <a:rPr lang="en-US" altLang="zh-CN" dirty="0" smtClean="0">
                <a:solidFill>
                  <a:srgbClr val="00B050"/>
                </a:solidFill>
              </a:rPr>
              <a:t>保护自己</a:t>
            </a:r>
            <a:endParaRPr lang="en-US" altLang="zh-CN" dirty="0" smtClean="0">
              <a:solidFill>
                <a:srgbClr val="00B050"/>
              </a:solidFill>
            </a:endParaRPr>
          </a:p>
        </p:txBody>
      </p:sp>
      <p:sp>
        <p:nvSpPr>
          <p:cNvPr id="3" name="内容占位符 2"/>
          <p:cNvSpPr/>
          <p:nvPr>
            <p:ph sz="half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1不接触野生动物🐒</a:t>
            </a:r>
            <a:endParaRPr lang="en-US" altLang="zh-CN" dirty="0" smtClean="0">
              <a:solidFill>
                <a:schemeClr val="tx1"/>
              </a:solidFill>
            </a:endParaRPr>
          </a:p>
          <a:p>
            <a:r>
              <a:rPr lang="en-US" altLang="zh-CN" dirty="0" smtClean="0">
                <a:solidFill>
                  <a:schemeClr val="tx1"/>
                </a:solidFill>
              </a:rPr>
              <a:t>2戴口罩😷</a:t>
            </a:r>
            <a:endParaRPr lang="en-US" altLang="zh-CN" dirty="0" smtClean="0">
              <a:solidFill>
                <a:schemeClr val="tx1"/>
              </a:solidFill>
            </a:endParaRPr>
          </a:p>
          <a:p>
            <a:r>
              <a:rPr lang="en-US" altLang="zh-CN" dirty="0" smtClean="0">
                <a:solidFill>
                  <a:schemeClr val="tx1"/>
                </a:solidFill>
              </a:rPr>
              <a:t>3勤洗手</a:t>
            </a:r>
            <a:endParaRPr lang="en-US" altLang="zh-CN" dirty="0" smtClean="0">
              <a:solidFill>
                <a:schemeClr val="tx1"/>
              </a:solidFill>
            </a:endParaRPr>
          </a:p>
        </p:txBody>
      </p:sp>
      <p:sp>
        <p:nvSpPr>
          <p:cNvPr id="7" name="内容占位符 6"/>
          <p:cNvSpPr/>
          <p:nvPr>
            <p:ph sz="half" idx="2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请在此处添加文本</a:t>
            </a:r>
            <a:endParaRPr lang="zh-CN" altLang="en-US" dirty="0" smtClean="0">
              <a:solidFill>
                <a:schemeClr val="tx1"/>
              </a:solidFill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d"/>
      </p:transition>
    </mc:Choice>
    <mc:Fallback>
      <p:transition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/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pPr algn="ctr" fontAlgn="auto"/>
            <a:r>
              <a:rPr lang="zh-CN" altLang="en-US" smtClean="0">
                <a:solidFill>
                  <a:schemeClr val="tx1"/>
                </a:solidFill>
              </a:rPr>
              <a:t>感谢观看</a:t>
            </a:r>
            <a:endParaRPr lang="zh-CN" altLang="en-US" smtClean="0">
              <a:solidFill>
                <a:schemeClr val="tx1"/>
              </a:solidFill>
            </a:endParaRPr>
          </a:p>
        </p:txBody>
      </p:sp>
      <p:sp>
        <p:nvSpPr>
          <p:cNvPr id="5" name="副标题 4"/>
          <p:cNvSpPr/>
          <p:nvPr>
            <p:ph type="subTitle" idx="1"/>
            <p:custDataLst>
              <p:tags r:id="rId2"/>
            </p:custDataLst>
          </p:nvPr>
        </p:nvSpPr>
        <p:spPr/>
        <p:txBody>
          <a:bodyPr/>
          <a:lstStyle/>
          <a:p>
            <a:pPr algn="ctr" fontAlgn="auto"/>
            <a:r>
              <a:rPr lang="zh-CN" altLang="en-US" smtClean="0">
                <a:solidFill>
                  <a:schemeClr val="tx1"/>
                </a:solidFill>
              </a:rPr>
              <a:t>请在此处添加副标题</a:t>
            </a:r>
            <a:endParaRPr lang="zh-CN" altLang="en-US" smtClean="0">
              <a:solidFill>
                <a:schemeClr val="tx1"/>
              </a:solidFill>
            </a:endParaRPr>
          </a:p>
        </p:txBody>
      </p:sp>
      <p:pic>
        <p:nvPicPr>
          <p:cNvPr id="2" name="图片 1" descr="2022-05-30 19:22:54.4100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80000">
            <a:off x="929640" y="3341370"/>
            <a:ext cx="3092450" cy="3092450"/>
          </a:xfrm>
          <a:prstGeom prst="rect">
            <a:avLst/>
          </a:prstGeom>
        </p:spPr>
      </p:pic>
      <p:pic>
        <p:nvPicPr>
          <p:cNvPr id="6" name="图片 5" descr="2022-05-30 19:23:59.7640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20000">
            <a:off x="8630920" y="683895"/>
            <a:ext cx="2861310" cy="279844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tags/tag1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2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256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3.xml><?xml version="1.0" encoding="utf-8"?>
<p:tagLst xmlns:p="http://schemas.openxmlformats.org/presentationml/2006/main">
  <p:tag name="KSO_WM_TEMPLATE_CATEGORY" val="preset"/>
  <p:tag name="KSO_WM_TEMPLATE_INDEX" val="201"/>
  <p:tag name="KSO_WM_TAG_VERSION" val="1.0"/>
  <p:tag name="KSO_WM_UNIT_TYPE" val="a"/>
  <p:tag name="KSO_WM_UNIT_INDEX" val="1"/>
  <p:tag name="KSO_WM_UNIT_ID" val="preset201_88*a*1"/>
  <p:tag name="KSO_WM_UNIT_LAYERLEVEL" val="1"/>
  <p:tag name="KSO_WM_UNIT_VALUE" val="22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请在此处添加标题"/>
</p:tagLst>
</file>

<file path=ppt/tags/tag4.xml><?xml version="1.0" encoding="utf-8"?>
<p:tagLst xmlns:p="http://schemas.openxmlformats.org/presentationml/2006/main">
  <p:tag name="KSO_WM_TEMPLATE_CATEGORY" val="preset"/>
  <p:tag name="KSO_WM_TEMPLATE_INDEX" val="201"/>
  <p:tag name="KSO_WM_TAG_VERSION" val="1.0"/>
  <p:tag name="KSO_WM_UNIT_TYPE" val="d"/>
  <p:tag name="KSO_WM_UNIT_INDEX" val="2"/>
  <p:tag name="KSO_WM_UNIT_ID" val="preset201_88*d*2"/>
  <p:tag name="KSO_WM_UNIT_LAYERLEVEL" val="1"/>
  <p:tag name="KSO_WM_UNIT_VALUE" val="1198*1449"/>
  <p:tag name="KSO_WM_UNIT_HIGHLIGHT" val="0"/>
  <p:tag name="KSO_WM_UNIT_COMPATIBLE" val="0"/>
  <p:tag name="KSO_WM_UNIT_CLEAR" val="0"/>
  <p:tag name="KSO_WM_BEAUTIFY_FLAG" val="#wm#"/>
</p:tagLst>
</file>

<file path=ppt/tags/tag5.xml><?xml version="1.0" encoding="utf-8"?>
<p:tagLst xmlns:p="http://schemas.openxmlformats.org/presentationml/2006/main">
  <p:tag name="KSO_WM_TEMPLATE_CATEGORY" val="preset"/>
  <p:tag name="KSO_WM_TEMPLATE_INDEX" val="201"/>
  <p:tag name="KSO_WM_TAG_VERSION" val="1.0"/>
  <p:tag name="KSO_WM_UNIT_TYPE" val="d"/>
  <p:tag name="KSO_WM_UNIT_INDEX" val="1"/>
  <p:tag name="KSO_WM_UNIT_ID" val="preset201_88*d*1"/>
  <p:tag name="KSO_WM_UNIT_LAYERLEVEL" val="1"/>
  <p:tag name="KSO_WM_UNIT_VALUE" val="1198*1449"/>
  <p:tag name="KSO_WM_UNIT_HIGHLIGHT" val="0"/>
  <p:tag name="KSO_WM_UNIT_COMPATIBLE" val="0"/>
  <p:tag name="KSO_WM_UNIT_CLEAR" val="0"/>
  <p:tag name="KSO_WM_BEAUTIFY_FLAG" val="#wm#"/>
</p:tagLst>
</file>

<file path=ppt/tags/tag6.xml><?xml version="1.0" encoding="utf-8"?>
<p:tagLst xmlns:p="http://schemas.openxmlformats.org/presentationml/2006/main">
  <p:tag name="KSO_WM_TEMPLATE_CATEGORY" val="preset"/>
  <p:tag name="KSO_WM_TEMPLATE_INDEX" val="201"/>
  <p:tag name="KSO_WM_TAG_VERSION" val="1.0"/>
  <p:tag name="KSO_WM_SLIDE_ID" val="preset201_88"/>
  <p:tag name="KSO_WM_SLIDE_INDEX" val="88"/>
  <p:tag name="KSO_WM_SLIDE_ITEM_CNT" val="2"/>
  <p:tag name="KSO_WM_SLIDE_LAYOUT" val="a_d"/>
  <p:tag name="KSO_WM_SLIDE_LAYOUT_CNT" val="1_2"/>
  <p:tag name="KSO_WM_SLIDE_TYPE" val="text"/>
  <p:tag name="KSO_WM_BEAUTIFY_FLAG" val="#wm#"/>
  <p:tag name="KSO_WM_SLIDE_POSITION" val="66*122"/>
  <p:tag name="KSO_WM_SLIDE_SIZE" val="828*339"/>
</p:tagLst>
</file>

<file path=ppt/tags/tag7.xml><?xml version="1.0" encoding="utf-8"?>
<p:tagLst xmlns:p="http://schemas.openxmlformats.org/presentationml/2006/main">
  <p:tag name="KSO_WM_TEMPLATE_CATEGORY" val="preset"/>
  <p:tag name="KSO_WM_TEMPLATE_INDEX" val="201"/>
  <p:tag name="KSO_WM_TAG_VERSION" val="1.0"/>
  <p:tag name="KSO_WM_UNIT_TYPE" val="a"/>
  <p:tag name="KSO_WM_UNIT_INDEX" val="1"/>
  <p:tag name="KSO_WM_UNIT_ID" val="preset201_90*a*1"/>
  <p:tag name="KSO_WM_UNIT_LAYERLEVEL" val="1"/>
  <p:tag name="KSO_WM_UNIT_VALUE" val="22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请在此处添加标题"/>
</p:tagLst>
</file>

<file path=ppt/tags/tag8.xml><?xml version="1.0" encoding="utf-8"?>
<p:tagLst xmlns:p="http://schemas.openxmlformats.org/presentationml/2006/main">
  <p:tag name="KSO_WM_TEMPLATE_CATEGORY" val="preset"/>
  <p:tag name="KSO_WM_TEMPLATE_INDEX" val="201"/>
  <p:tag name="KSO_WM_TAG_VERSION" val="1.0"/>
  <p:tag name="KSO_WM_UNIT_TYPE" val="f"/>
  <p:tag name="KSO_WM_UNIT_INDEX" val="1"/>
  <p:tag name="KSO_WM_UNIT_ID" val="preset201_90*f*1"/>
  <p:tag name="KSO_WM_UNIT_LAYERLEVEL" val="1"/>
  <p:tag name="KSO_WM_UNIT_VALUE" val="143"/>
  <p:tag name="KSO_WM_UNIT_HIGHLIGHT" val="0"/>
  <p:tag name="KSO_WM_UNIT_COMPATIBLE" val="0"/>
  <p:tag name="KSO_WM_UNIT_CLEAR" val="0"/>
  <p:tag name="KSO_WM_BEAUTIFY_FLAG" val="#wm#"/>
  <p:tag name="KSO_WM_UNIT_PRESET_TEXT" val="请在此处添加文本"/>
</p:tagLst>
</file>

<file path=ppt/tags/tag9.xml><?xml version="1.0" encoding="utf-8"?>
<p:tagLst xmlns:p="http://schemas.openxmlformats.org/presentationml/2006/main">
  <p:tag name="KSO_WM_TEMPLATE_CATEGORY" val="preset"/>
  <p:tag name="KSO_WM_TEMPLATE_INDEX" val="201"/>
  <p:tag name="KSO_WM_TAG_VERSION" val="1.0"/>
  <p:tag name="KSO_WM_SLIDE_ID" val="preset201_90"/>
  <p:tag name="KSO_WM_SLIDE_INDEX" val="90"/>
  <p:tag name="KSO_WM_SLIDE_ITEM_CNT" val="2"/>
  <p:tag name="KSO_WM_SLIDE_LAYOUT" val="a_d_f"/>
  <p:tag name="KSO_WM_SLIDE_LAYOUT_CNT" val="1_1_1"/>
  <p:tag name="KSO_WM_SLIDE_TYPE" val="text"/>
  <p:tag name="KSO_WM_BEAUTIFY_FLAG" val="#wm#"/>
  <p:tag name="KSO_WM_SLIDE_POSITION" val="66*126"/>
  <p:tag name="KSO_WM_SLIDE_SIZE" val="827*339"/>
</p:tagLst>
</file>

<file path=ppt/tags/tag10.xml><?xml version="1.0" encoding="utf-8"?>
<p:tagLst xmlns:p="http://schemas.openxmlformats.org/presentationml/2006/main">
  <p:tag name="KSO_WM_TAG_VERSION" val="1.0"/>
  <p:tag name="KSO_WM_TEMPLATE_CATEGORY" val="preset"/>
  <p:tag name="KSO_WM_TEMPLATE_INDEX" val="11"/>
  <p:tag name="KSO_WM_UNIT_TYPE" val="a"/>
  <p:tag name="KSO_WM_UNIT_INDEX" val="1"/>
  <p:tag name="KSO_WM_UNIT_ID" val="260*a*1"/>
  <p:tag name="KSO_WM_UNIT_CLEAR" val="1"/>
  <p:tag name="KSO_WM_UNIT_LAYERLEVEL" val="1"/>
  <p:tag name="KSO_WM_UNIT_VALUE" val="40"/>
  <p:tag name="KSO_WM_UNIT_ISCONTENTSTITLE" val="0"/>
  <p:tag name="KSO_WM_UNIT_HIGHLIGHT" val="0"/>
  <p:tag name="KSO_WM_UNIT_COMPATIBLE" val="0"/>
  <p:tag name="KSO_WM_UNIT_PRESET_TEXT" val="请在此处添加标题"/>
  <p:tag name="KSO_WM_BEAUTIFY_FLAG" val="#wm#"/>
</p:tagLst>
</file>

<file path=ppt/tags/tag11.xml><?xml version="1.0" encoding="utf-8"?>
<p:tagLst xmlns:p="http://schemas.openxmlformats.org/presentationml/2006/main">
  <p:tag name="KSO_WM_TAG_VERSION" val="1.0"/>
  <p:tag name="KSO_WM_TEMPLATE_CATEGORY" val="preset"/>
  <p:tag name="KSO_WM_TEMPLATE_INDEX" val="11"/>
  <p:tag name="KSO_WM_UNIT_TYPE" val="f"/>
  <p:tag name="KSO_WM_UNIT_INDEX" val="1"/>
  <p:tag name="KSO_WM_UNIT_ID" val="260*f*1"/>
  <p:tag name="KSO_WM_UNIT_CLEAR" val="1"/>
  <p:tag name="KSO_WM_UNIT_LAYERLEVEL" val="1"/>
  <p:tag name="KSO_WM_UNIT_VALUE" val="154"/>
  <p:tag name="KSO_WM_UNIT_HIGHLIGHT" val="0"/>
  <p:tag name="KSO_WM_UNIT_COMPATIBLE" val="0"/>
  <p:tag name="KSO_WM_UNIT_PRESET_TEXT" val="请在此处添加文本"/>
  <p:tag name="KSO_WM_BEAUTIFY_FLAG" val="#wm#"/>
</p:tagLst>
</file>

<file path=ppt/tags/tag12.xml><?xml version="1.0" encoding="utf-8"?>
<p:tagLst xmlns:p="http://schemas.openxmlformats.org/presentationml/2006/main">
  <p:tag name="KSO_WM_TAG_VERSION" val="1.0"/>
  <p:tag name="KSO_WM_TEMPLATE_CATEGORY" val="preset"/>
  <p:tag name="KSO_WM_TEMPLATE_INDEX" val="11"/>
  <p:tag name="KSO_WM_UNIT_TYPE" val="f"/>
  <p:tag name="KSO_WM_UNIT_INDEX" val="2"/>
  <p:tag name="KSO_WM_UNIT_ID" val="260*f*2"/>
  <p:tag name="KSO_WM_UNIT_CLEAR" val="1"/>
  <p:tag name="KSO_WM_UNIT_LAYERLEVEL" val="1"/>
  <p:tag name="KSO_WM_UNIT_VALUE" val="154"/>
  <p:tag name="KSO_WM_UNIT_HIGHLIGHT" val="0"/>
  <p:tag name="KSO_WM_UNIT_COMPATIBLE" val="0"/>
  <p:tag name="KSO_WM_UNIT_PRESET_TEXT" val="请在此处添加文本"/>
  <p:tag name="KSO_WM_BEAUTIFY_FLAG" val="#wm#"/>
</p:tagLst>
</file>

<file path=ppt/tags/tag13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4"/>
  <p:tag name="KSO_WM_SLIDE_INDEX" val="4"/>
  <p:tag name="KSO_WM_SLIDE_ITEM_CNT" val="2"/>
  <p:tag name="KSO_WM_SLIDE_LAYOUT" val="a_f"/>
  <p:tag name="KSO_WM_SLIDE_LAYOUT_CNT" val="1_2"/>
  <p:tag name="KSO_WM_SLIDE_TYPE" val="text"/>
  <p:tag name="KSO_WM_BEAUTIFY_FLAG" val="#wm#"/>
  <p:tag name="KSO_WM_SLIDE_POSITION" val="66*144"/>
  <p:tag name="KSO_WM_SLIDE_SIZE" val="828*343"/>
</p:tagLst>
</file>

<file path=ppt/tags/tag14.xml><?xml version="1.0" encoding="utf-8"?>
<p:tagLst xmlns:p="http://schemas.openxmlformats.org/presentationml/2006/main">
  <p:tag name="KSO_WM_TAG_VERSION" val="1.0"/>
  <p:tag name="KSO_WM_TEMPLATE_CATEGORY" val="preset"/>
  <p:tag name="KSO_WM_TEMPLATE_INDEX" val="11"/>
  <p:tag name="KSO_WM_UNIT_TYPE" val="a"/>
  <p:tag name="KSO_WM_UNIT_INDEX" val="1"/>
  <p:tag name="KSO_WM_UNIT_ID" val="260*a*1"/>
  <p:tag name="KSO_WM_UNIT_CLEAR" val="1"/>
  <p:tag name="KSO_WM_UNIT_LAYERLEVEL" val="1"/>
  <p:tag name="KSO_WM_UNIT_VALUE" val="40"/>
  <p:tag name="KSO_WM_UNIT_ISCONTENTSTITLE" val="0"/>
  <p:tag name="KSO_WM_UNIT_HIGHLIGHT" val="0"/>
  <p:tag name="KSO_WM_UNIT_COMPATIBLE" val="0"/>
  <p:tag name="KSO_WM_UNIT_PRESET_TEXT" val="请在此处添加标题"/>
  <p:tag name="KSO_WM_BEAUTIFY_FLAG" val="#wm#"/>
</p:tagLst>
</file>

<file path=ppt/tags/tag15.xml><?xml version="1.0" encoding="utf-8"?>
<p:tagLst xmlns:p="http://schemas.openxmlformats.org/presentationml/2006/main">
  <p:tag name="KSO_WM_TAG_VERSION" val="1.0"/>
  <p:tag name="KSO_WM_TEMPLATE_CATEGORY" val="preset"/>
  <p:tag name="KSO_WM_TEMPLATE_INDEX" val="11"/>
  <p:tag name="KSO_WM_UNIT_TYPE" val="f"/>
  <p:tag name="KSO_WM_UNIT_INDEX" val="1"/>
  <p:tag name="KSO_WM_UNIT_ID" val="260*f*1"/>
  <p:tag name="KSO_WM_UNIT_CLEAR" val="1"/>
  <p:tag name="KSO_WM_UNIT_LAYERLEVEL" val="1"/>
  <p:tag name="KSO_WM_UNIT_VALUE" val="154"/>
  <p:tag name="KSO_WM_UNIT_HIGHLIGHT" val="0"/>
  <p:tag name="KSO_WM_UNIT_COMPATIBLE" val="0"/>
  <p:tag name="KSO_WM_UNIT_PRESET_TEXT" val="请在此处添加文本"/>
  <p:tag name="KSO_WM_BEAUTIFY_FLAG" val="#wm#"/>
</p:tagLst>
</file>

<file path=ppt/tags/tag16.xml><?xml version="1.0" encoding="utf-8"?>
<p:tagLst xmlns:p="http://schemas.openxmlformats.org/presentationml/2006/main">
  <p:tag name="KSO_WM_TAG_VERSION" val="1.0"/>
  <p:tag name="KSO_WM_TEMPLATE_CATEGORY" val="preset"/>
  <p:tag name="KSO_WM_TEMPLATE_INDEX" val="11"/>
  <p:tag name="KSO_WM_UNIT_TYPE" val="f"/>
  <p:tag name="KSO_WM_UNIT_INDEX" val="2"/>
  <p:tag name="KSO_WM_UNIT_ID" val="260*f*2"/>
  <p:tag name="KSO_WM_UNIT_CLEAR" val="1"/>
  <p:tag name="KSO_WM_UNIT_LAYERLEVEL" val="1"/>
  <p:tag name="KSO_WM_UNIT_VALUE" val="154"/>
  <p:tag name="KSO_WM_UNIT_HIGHLIGHT" val="0"/>
  <p:tag name="KSO_WM_UNIT_COMPATIBLE" val="0"/>
  <p:tag name="KSO_WM_UNIT_PRESET_TEXT" val="请在此处添加文本"/>
  <p:tag name="KSO_WM_BEAUTIFY_FLAG" val="#wm#"/>
</p:tagLst>
</file>

<file path=ppt/tags/tag17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4"/>
  <p:tag name="KSO_WM_SLIDE_INDEX" val="4"/>
  <p:tag name="KSO_WM_SLIDE_ITEM_CNT" val="2"/>
  <p:tag name="KSO_WM_SLIDE_LAYOUT" val="a_f"/>
  <p:tag name="KSO_WM_SLIDE_LAYOUT_CNT" val="1_2"/>
  <p:tag name="KSO_WM_SLIDE_TYPE" val="text"/>
  <p:tag name="KSO_WM_BEAUTIFY_FLAG" val="#wm#"/>
  <p:tag name="KSO_WM_SLIDE_POSITION" val="66*144"/>
  <p:tag name="KSO_WM_SLIDE_SIZE" val="828*343"/>
</p:tagLst>
</file>

<file path=ppt/tags/tag18.xml><?xml version="1.0" encoding="utf-8"?>
<p:tagLst xmlns:p="http://schemas.openxmlformats.org/presentationml/2006/main">
  <p:tag name="KSO_WM_TAG_VERSION" val="1.0"/>
  <p:tag name="KSO_WM_TEMPLATE_CATEGORY" val="preset"/>
  <p:tag name="KSO_WM_TEMPLATE_INDEX" val="11"/>
  <p:tag name="KSO_WM_UNIT_TYPE" val="a"/>
  <p:tag name="KSO_WM_UNIT_INDEX" val="1"/>
  <p:tag name="KSO_WM_UNIT_ID" val="260*a*1"/>
  <p:tag name="KSO_WM_UNIT_CLEAR" val="1"/>
  <p:tag name="KSO_WM_UNIT_LAYERLEVEL" val="1"/>
  <p:tag name="KSO_WM_UNIT_VALUE" val="40"/>
  <p:tag name="KSO_WM_UNIT_ISCONTENTSTITLE" val="0"/>
  <p:tag name="KSO_WM_UNIT_HIGHLIGHT" val="0"/>
  <p:tag name="KSO_WM_UNIT_COMPATIBLE" val="0"/>
  <p:tag name="KSO_WM_UNIT_PRESET_TEXT" val="请在此处添加标题"/>
  <p:tag name="KSO_WM_BEAUTIFY_FLAG" val="#wm#"/>
</p:tagLst>
</file>

<file path=ppt/tags/tag19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4"/>
  <p:tag name="KSO_WM_SLIDE_INDEX" val="4"/>
  <p:tag name="KSO_WM_SLIDE_ITEM_CNT" val="2"/>
  <p:tag name="KSO_WM_SLIDE_LAYOUT" val="a_f"/>
  <p:tag name="KSO_WM_SLIDE_LAYOUT_CNT" val="1_2"/>
  <p:tag name="KSO_WM_SLIDE_TYPE" val="text"/>
  <p:tag name="KSO_WM_BEAUTIFY_FLAG" val="#wm#"/>
  <p:tag name="KSO_WM_SLIDE_POSITION" val="66*144"/>
  <p:tag name="KSO_WM_SLIDE_SIZE" val="828*343"/>
</p:tagLst>
</file>

<file path=ppt/tags/tag20.xml><?xml version="1.0" encoding="utf-8"?>
<p:tagLst xmlns:p="http://schemas.openxmlformats.org/presentationml/2006/main">
  <p:tag name="KSO_WM_TAG_VERSION" val="1.0"/>
  <p:tag name="KSO_WM_TEMPLATE_CATEGORY" val="preset"/>
  <p:tag name="KSO_WM_TEMPLATE_INDEX" val="11"/>
  <p:tag name="KSO_WM_UNIT_TYPE" val="a"/>
  <p:tag name="KSO_WM_UNIT_INDEX" val="1"/>
  <p:tag name="KSO_WM_UNIT_ID" val="260*a*1"/>
  <p:tag name="KSO_WM_UNIT_CLEAR" val="1"/>
  <p:tag name="KSO_WM_UNIT_LAYERLEVEL" val="1"/>
  <p:tag name="KSO_WM_UNIT_VALUE" val="40"/>
  <p:tag name="KSO_WM_UNIT_ISCONTENTSTITLE" val="0"/>
  <p:tag name="KSO_WM_UNIT_HIGHLIGHT" val="0"/>
  <p:tag name="KSO_WM_UNIT_COMPATIBLE" val="0"/>
  <p:tag name="KSO_WM_UNIT_PRESET_TEXT" val="请在此处添加标题"/>
  <p:tag name="KSO_WM_BEAUTIFY_FLAG" val="#wm#"/>
</p:tagLst>
</file>

<file path=ppt/tags/tag21.xml><?xml version="1.0" encoding="utf-8"?>
<p:tagLst xmlns:p="http://schemas.openxmlformats.org/presentationml/2006/main">
  <p:tag name="KSO_WM_TAG_VERSION" val="1.0"/>
  <p:tag name="KSO_WM_TEMPLATE_CATEGORY" val="preset"/>
  <p:tag name="KSO_WM_TEMPLATE_INDEX" val="11"/>
  <p:tag name="KSO_WM_UNIT_TYPE" val="f"/>
  <p:tag name="KSO_WM_UNIT_INDEX" val="1"/>
  <p:tag name="KSO_WM_UNIT_ID" val="260*f*1"/>
  <p:tag name="KSO_WM_UNIT_CLEAR" val="1"/>
  <p:tag name="KSO_WM_UNIT_LAYERLEVEL" val="1"/>
  <p:tag name="KSO_WM_UNIT_VALUE" val="154"/>
  <p:tag name="KSO_WM_UNIT_HIGHLIGHT" val="0"/>
  <p:tag name="KSO_WM_UNIT_COMPATIBLE" val="0"/>
  <p:tag name="KSO_WM_UNIT_PRESET_TEXT" val="请在此处添加文本"/>
  <p:tag name="KSO_WM_BEAUTIFY_FLAG" val="#wm#"/>
</p:tagLst>
</file>

<file path=ppt/tags/tag22.xml><?xml version="1.0" encoding="utf-8"?>
<p:tagLst xmlns:p="http://schemas.openxmlformats.org/presentationml/2006/main">
  <p:tag name="KSO_WM_TAG_VERSION" val="1.0"/>
  <p:tag name="KSO_WM_TEMPLATE_CATEGORY" val="preset"/>
  <p:tag name="KSO_WM_TEMPLATE_INDEX" val="11"/>
  <p:tag name="KSO_WM_UNIT_TYPE" val="f"/>
  <p:tag name="KSO_WM_UNIT_INDEX" val="2"/>
  <p:tag name="KSO_WM_UNIT_ID" val="260*f*2"/>
  <p:tag name="KSO_WM_UNIT_CLEAR" val="1"/>
  <p:tag name="KSO_WM_UNIT_LAYERLEVEL" val="1"/>
  <p:tag name="KSO_WM_UNIT_VALUE" val="154"/>
  <p:tag name="KSO_WM_UNIT_HIGHLIGHT" val="0"/>
  <p:tag name="KSO_WM_UNIT_COMPATIBLE" val="0"/>
  <p:tag name="KSO_WM_UNIT_PRESET_TEXT" val="请在此处添加文本"/>
  <p:tag name="KSO_WM_BEAUTIFY_FLAG" val="#wm#"/>
</p:tagLst>
</file>

<file path=ppt/tags/tag23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4"/>
  <p:tag name="KSO_WM_SLIDE_INDEX" val="4"/>
  <p:tag name="KSO_WM_SLIDE_ITEM_CNT" val="2"/>
  <p:tag name="KSO_WM_SLIDE_LAYOUT" val="a_f"/>
  <p:tag name="KSO_WM_SLIDE_LAYOUT_CNT" val="1_2"/>
  <p:tag name="KSO_WM_SLIDE_TYPE" val="text"/>
  <p:tag name="KSO_WM_BEAUTIFY_FLAG" val="#wm#"/>
  <p:tag name="KSO_WM_SLIDE_POSITION" val="66*144"/>
  <p:tag name="KSO_WM_SLIDE_SIZE" val="828*343"/>
</p:tagLst>
</file>

<file path=ppt/tags/tag24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25.xml><?xml version="1.0" encoding="utf-8"?>
<p:tagLst xmlns:p="http://schemas.openxmlformats.org/presentationml/2006/main">
  <p:tag name="KSO_WM_TEMPLATE_CATEGORY" val="preset"/>
  <p:tag name="KSO_WM_TEMPLATE_INDEX" val="11"/>
  <p:tag name="KSO_WM_UNIT_TYPE" val="b"/>
  <p:tag name="KSO_WM_UNIT_INDEX" val="1"/>
  <p:tag name="KSO_WM_UNIT_ID" val="256*b*1"/>
  <p:tag name="KSO_WM_UNIT_CLEAR" val="1"/>
  <p:tag name="KSO_WM_UNIT_LAYERLEVEL" val="1"/>
  <p:tag name="KSO_WM_UNIT_VALUE" val="140"/>
  <p:tag name="KSO_WM_UNIT_ISCONTENTSTITLE" val="0"/>
  <p:tag name="KSO_WM_UNIT_HIGHLIGHT" val="0"/>
  <p:tag name="KSO_WM_UNIT_COMPATIBLE" val="0"/>
  <p:tag name="KSO_WM_UNIT_PRESET_TEXT" val="请在此处添加副标题"/>
  <p:tag name="KSO_WM_BEAUTIFY_FLAG" val="#wm#"/>
  <p:tag name="KSO_WM_TAG_VERSION" val="1.0"/>
</p:tagLst>
</file>

<file path=ppt/tags/tag26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/>
  <PresentationFormat>宽屏</PresentationFormat>
  <Paragraphs>2</Paragraphs>
  <Slides>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5" baseType="lpstr">
      <vt:lpstr>Arial</vt:lpstr>
      <vt:lpstr>宋体</vt:lpstr>
      <vt:lpstr>Wingdings</vt:lpstr>
      <vt:lpstr>汉仪雅酷黑简</vt:lpstr>
      <vt:lpstr>Calibri Light</vt:lpstr>
      <vt:lpstr>Calibri</vt:lpstr>
      <vt:lpstr>Office 主题</vt:lpstr>
      <vt:lpstr>新冠病毒阴霾未散，“猴痘”最近又上了热搜。</vt:lpstr>
      <vt:lpstr>PowerPoint 演示文稿</vt:lpstr>
      <vt:lpstr>PowerPoint 演示文稿</vt:lpstr>
      <vt:lpstr>好消息！！！                但是</vt:lpstr>
      <vt:lpstr>蔓延速度加快的原因</vt:lpstr>
      <vt:lpstr>会传染吗？</vt:lpstr>
      <vt:lpstr>如何保护自己</vt:lpstr>
      <vt:lpstr>感谢观看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라리사 마노반</dc:creator>
  <cp:lastModifiedBy>帅哥的iPhone</cp:lastModifiedBy>
  <cp:revision>493</cp:revision>
  <dcterms:created xsi:type="dcterms:W3CDTF">1900-01-01T00:00:00Z</dcterms:created>
  <dcterms:modified xsi:type="dcterms:W3CDTF">1900-01-01T00:00:00Z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2052-11.25.0</vt:lpwstr>
  </property>
  <property fmtid="{D5CDD505-2E9C-101B-9397-08002B2CF9AE}" pid="3" name="ICV">
    <vt:lpwstr>4B9127B75DA7EFFE3C77936254BAE59E</vt:lpwstr>
  </property>
</Properties>
</file>